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9" r:id="rId4"/>
    <p:sldId id="263" r:id="rId5"/>
    <p:sldId id="270" r:id="rId6"/>
    <p:sldId id="265" r:id="rId7"/>
    <p:sldId id="271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D47DD-E54E-472E-9D62-FF1F9477FE69}" v="1156" dt="2021-10-23T16:18:04.891"/>
    <p1510:client id="{C0304FF5-B228-2912-019C-7A6648361334}" v="32" dt="2021-10-23T16:23:56.133"/>
    <p1510:client id="{E36831F2-BFEE-2394-46AC-9CD1553D78C6}" v="449" dt="2021-10-23T16:42:07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2B526-5865-485E-8B20-5C27F78F79E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149C1ED-76AD-4C5F-BEB3-6E2219B18B32}">
      <dgm:prSet/>
      <dgm:spPr/>
      <dgm:t>
        <a:bodyPr/>
        <a:lstStyle/>
        <a:p>
          <a:r>
            <a:rPr lang="en-US"/>
            <a:t>affects the people around you.</a:t>
          </a:r>
        </a:p>
      </dgm:t>
    </dgm:pt>
    <dgm:pt modelId="{C495E3CD-C64C-48E9-8789-9FF9F025FE96}" type="parTrans" cxnId="{CA3BA3C8-8EFF-4B11-BBF5-87448081C29B}">
      <dgm:prSet/>
      <dgm:spPr/>
      <dgm:t>
        <a:bodyPr/>
        <a:lstStyle/>
        <a:p>
          <a:endParaRPr lang="en-US"/>
        </a:p>
      </dgm:t>
    </dgm:pt>
    <dgm:pt modelId="{7EE9B4F6-C4CA-4702-A5DF-62BD2AB2F3AF}" type="sibTrans" cxnId="{CA3BA3C8-8EFF-4B11-BBF5-87448081C29B}">
      <dgm:prSet/>
      <dgm:spPr/>
      <dgm:t>
        <a:bodyPr/>
        <a:lstStyle/>
        <a:p>
          <a:endParaRPr lang="en-US"/>
        </a:p>
      </dgm:t>
    </dgm:pt>
    <dgm:pt modelId="{3800CB0F-46DE-4003-B8CE-65F665F49FD7}">
      <dgm:prSet/>
      <dgm:spPr/>
      <dgm:t>
        <a:bodyPr/>
        <a:lstStyle/>
        <a:p>
          <a:r>
            <a:rPr lang="en-US" i="1"/>
            <a:t>Learn to live a God-filled, God-honoring life that allows no one to look down on God's message.</a:t>
          </a:r>
          <a:endParaRPr lang="en-US"/>
        </a:p>
      </dgm:t>
    </dgm:pt>
    <dgm:pt modelId="{94D8E525-0A9D-416D-BD92-271AE4CA48AE}" type="parTrans" cxnId="{A34736EE-6A72-417F-868B-D8B7E7A52A26}">
      <dgm:prSet/>
      <dgm:spPr/>
      <dgm:t>
        <a:bodyPr/>
        <a:lstStyle/>
        <a:p>
          <a:endParaRPr lang="en-US"/>
        </a:p>
      </dgm:t>
    </dgm:pt>
    <dgm:pt modelId="{BFB4DE44-3A64-4426-B1A2-4EE71A09D160}" type="sibTrans" cxnId="{A34736EE-6A72-417F-868B-D8B7E7A52A26}">
      <dgm:prSet/>
      <dgm:spPr/>
      <dgm:t>
        <a:bodyPr/>
        <a:lstStyle/>
        <a:p>
          <a:endParaRPr lang="en-US"/>
        </a:p>
      </dgm:t>
    </dgm:pt>
    <dgm:pt modelId="{68675E71-7C40-412E-9203-964CD98D3775}" type="pres">
      <dgm:prSet presAssocID="{D4A2B526-5865-485E-8B20-5C27F78F79E0}" presName="linear" presStyleCnt="0">
        <dgm:presLayoutVars>
          <dgm:animLvl val="lvl"/>
          <dgm:resizeHandles val="exact"/>
        </dgm:presLayoutVars>
      </dgm:prSet>
      <dgm:spPr/>
    </dgm:pt>
    <dgm:pt modelId="{D42E351C-2216-403D-9960-0B9E3C7E64D6}" type="pres">
      <dgm:prSet presAssocID="{0149C1ED-76AD-4C5F-BEB3-6E2219B18B3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B4FEBEB-B26F-4A01-A3EA-2EF2B4A04734}" type="pres">
      <dgm:prSet presAssocID="{7EE9B4F6-C4CA-4702-A5DF-62BD2AB2F3AF}" presName="spacer" presStyleCnt="0"/>
      <dgm:spPr/>
    </dgm:pt>
    <dgm:pt modelId="{D9E72A43-099B-45B4-A809-0DACAB624468}" type="pres">
      <dgm:prSet presAssocID="{3800CB0F-46DE-4003-B8CE-65F665F49FD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E7E756F-11FC-42C3-80BA-EC0F3329F737}" type="presOf" srcId="{0149C1ED-76AD-4C5F-BEB3-6E2219B18B32}" destId="{D42E351C-2216-403D-9960-0B9E3C7E64D6}" srcOrd="0" destOrd="0" presId="urn:microsoft.com/office/officeart/2005/8/layout/vList2"/>
    <dgm:cxn modelId="{50CE649F-F553-43A6-B83D-746FE7123964}" type="presOf" srcId="{D4A2B526-5865-485E-8B20-5C27F78F79E0}" destId="{68675E71-7C40-412E-9203-964CD98D3775}" srcOrd="0" destOrd="0" presId="urn:microsoft.com/office/officeart/2005/8/layout/vList2"/>
    <dgm:cxn modelId="{CA3BA3C8-8EFF-4B11-BBF5-87448081C29B}" srcId="{D4A2B526-5865-485E-8B20-5C27F78F79E0}" destId="{0149C1ED-76AD-4C5F-BEB3-6E2219B18B32}" srcOrd="0" destOrd="0" parTransId="{C495E3CD-C64C-48E9-8789-9FF9F025FE96}" sibTransId="{7EE9B4F6-C4CA-4702-A5DF-62BD2AB2F3AF}"/>
    <dgm:cxn modelId="{F60654D1-670D-4C47-9FB3-D6CF686849EE}" type="presOf" srcId="{3800CB0F-46DE-4003-B8CE-65F665F49FD7}" destId="{D9E72A43-099B-45B4-A809-0DACAB624468}" srcOrd="0" destOrd="0" presId="urn:microsoft.com/office/officeart/2005/8/layout/vList2"/>
    <dgm:cxn modelId="{A34736EE-6A72-417F-868B-D8B7E7A52A26}" srcId="{D4A2B526-5865-485E-8B20-5C27F78F79E0}" destId="{3800CB0F-46DE-4003-B8CE-65F665F49FD7}" srcOrd="1" destOrd="0" parTransId="{94D8E525-0A9D-416D-BD92-271AE4CA48AE}" sibTransId="{BFB4DE44-3A64-4426-B1A2-4EE71A09D160}"/>
    <dgm:cxn modelId="{7AE49D9D-7E45-421E-BFED-AC47680E44B7}" type="presParOf" srcId="{68675E71-7C40-412E-9203-964CD98D3775}" destId="{D42E351C-2216-403D-9960-0B9E3C7E64D6}" srcOrd="0" destOrd="0" presId="urn:microsoft.com/office/officeart/2005/8/layout/vList2"/>
    <dgm:cxn modelId="{F490C30C-4800-4ED9-A6D3-6EAEF75DECAF}" type="presParOf" srcId="{68675E71-7C40-412E-9203-964CD98D3775}" destId="{7B4FEBEB-B26F-4A01-A3EA-2EF2B4A04734}" srcOrd="1" destOrd="0" presId="urn:microsoft.com/office/officeart/2005/8/layout/vList2"/>
    <dgm:cxn modelId="{44A46FC2-985C-47E6-9A4B-4524D11E29F5}" type="presParOf" srcId="{68675E71-7C40-412E-9203-964CD98D3775}" destId="{D9E72A43-099B-45B4-A809-0DACAB62446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F274B6-AAF4-4631-833D-D209A59F9BA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76B6DDC-32AB-43DF-9DFC-4092B3D24FFE}">
      <dgm:prSet/>
      <dgm:spPr/>
      <dgm:t>
        <a:bodyPr/>
        <a:lstStyle/>
        <a:p>
          <a:r>
            <a:rPr lang="en-US" i="1"/>
            <a:t>As you study God's word, ask three questions.</a:t>
          </a:r>
          <a:endParaRPr lang="en-US"/>
        </a:p>
      </dgm:t>
    </dgm:pt>
    <dgm:pt modelId="{17A09496-3F66-439D-B65E-F0682908E31E}" type="parTrans" cxnId="{2A32DAD5-3F5E-46E6-AE08-D512BC9E987D}">
      <dgm:prSet/>
      <dgm:spPr/>
      <dgm:t>
        <a:bodyPr/>
        <a:lstStyle/>
        <a:p>
          <a:endParaRPr lang="en-US"/>
        </a:p>
      </dgm:t>
    </dgm:pt>
    <dgm:pt modelId="{1594FE43-B0E8-4F88-AA78-5D895CABE73D}" type="sibTrans" cxnId="{2A32DAD5-3F5E-46E6-AE08-D512BC9E987D}">
      <dgm:prSet/>
      <dgm:spPr/>
      <dgm:t>
        <a:bodyPr/>
        <a:lstStyle/>
        <a:p>
          <a:endParaRPr lang="en-US"/>
        </a:p>
      </dgm:t>
    </dgm:pt>
    <dgm:pt modelId="{3E976CBB-5635-42BB-9464-BF8DC0E34B87}">
      <dgm:prSet/>
      <dgm:spPr/>
      <dgm:t>
        <a:bodyPr/>
        <a:lstStyle/>
        <a:p>
          <a:r>
            <a:rPr lang="en-US" i="1"/>
            <a:t>What am I learning about God?</a:t>
          </a:r>
          <a:endParaRPr lang="en-US"/>
        </a:p>
      </dgm:t>
    </dgm:pt>
    <dgm:pt modelId="{9D6B2BE6-3DD0-4664-83C2-B4DDB16D013F}" type="parTrans" cxnId="{4A270397-D70E-41B3-9D79-0AC07134EF1B}">
      <dgm:prSet/>
      <dgm:spPr/>
      <dgm:t>
        <a:bodyPr/>
        <a:lstStyle/>
        <a:p>
          <a:endParaRPr lang="en-US"/>
        </a:p>
      </dgm:t>
    </dgm:pt>
    <dgm:pt modelId="{00F81D7F-D8B7-47B0-A425-AED431B537FB}" type="sibTrans" cxnId="{4A270397-D70E-41B3-9D79-0AC07134EF1B}">
      <dgm:prSet/>
      <dgm:spPr/>
      <dgm:t>
        <a:bodyPr/>
        <a:lstStyle/>
        <a:p>
          <a:endParaRPr lang="en-US"/>
        </a:p>
      </dgm:t>
    </dgm:pt>
    <dgm:pt modelId="{DB03A301-25DA-4031-9B91-13542B5D517F}">
      <dgm:prSet/>
      <dgm:spPr/>
      <dgm:t>
        <a:bodyPr/>
        <a:lstStyle/>
        <a:p>
          <a:r>
            <a:rPr lang="en-US" i="1"/>
            <a:t>What am I learning about people?</a:t>
          </a:r>
          <a:endParaRPr lang="en-US"/>
        </a:p>
      </dgm:t>
    </dgm:pt>
    <dgm:pt modelId="{67B27936-9E41-4522-B742-B943176CE67D}" type="parTrans" cxnId="{0EB20BD7-33FD-4674-9C34-C7B976DB10A9}">
      <dgm:prSet/>
      <dgm:spPr/>
      <dgm:t>
        <a:bodyPr/>
        <a:lstStyle/>
        <a:p>
          <a:endParaRPr lang="en-US"/>
        </a:p>
      </dgm:t>
    </dgm:pt>
    <dgm:pt modelId="{895B0063-F75A-4570-B506-ACD3F8FB571E}" type="sibTrans" cxnId="{0EB20BD7-33FD-4674-9C34-C7B976DB10A9}">
      <dgm:prSet/>
      <dgm:spPr/>
      <dgm:t>
        <a:bodyPr/>
        <a:lstStyle/>
        <a:p>
          <a:endParaRPr lang="en-US"/>
        </a:p>
      </dgm:t>
    </dgm:pt>
    <dgm:pt modelId="{57BE9AEF-DE0C-4493-B6CD-848841DCCD68}">
      <dgm:prSet/>
      <dgm:spPr/>
      <dgm:t>
        <a:bodyPr/>
        <a:lstStyle/>
        <a:p>
          <a:r>
            <a:rPr lang="en-US" i="1"/>
            <a:t>What does this passage teach about obedience?</a:t>
          </a:r>
          <a:endParaRPr lang="en-US"/>
        </a:p>
      </dgm:t>
    </dgm:pt>
    <dgm:pt modelId="{78178D23-8EA6-4E24-BE4A-3B29E270F5FF}" type="parTrans" cxnId="{4FD06E8D-9865-4194-B652-36EC92176D54}">
      <dgm:prSet/>
      <dgm:spPr/>
      <dgm:t>
        <a:bodyPr/>
        <a:lstStyle/>
        <a:p>
          <a:endParaRPr lang="en-US"/>
        </a:p>
      </dgm:t>
    </dgm:pt>
    <dgm:pt modelId="{50C743CA-DEF3-4C8A-A455-B8CA86E89248}" type="sibTrans" cxnId="{4FD06E8D-9865-4194-B652-36EC92176D54}">
      <dgm:prSet/>
      <dgm:spPr/>
      <dgm:t>
        <a:bodyPr/>
        <a:lstStyle/>
        <a:p>
          <a:endParaRPr lang="en-US"/>
        </a:p>
      </dgm:t>
    </dgm:pt>
    <dgm:pt modelId="{A4DAD76C-7858-44A7-8B1E-8D48EBFEBA26}" type="pres">
      <dgm:prSet presAssocID="{A2F274B6-AAF4-4631-833D-D209A59F9BA0}" presName="vert0" presStyleCnt="0">
        <dgm:presLayoutVars>
          <dgm:dir/>
          <dgm:animOne val="branch"/>
          <dgm:animLvl val="lvl"/>
        </dgm:presLayoutVars>
      </dgm:prSet>
      <dgm:spPr/>
    </dgm:pt>
    <dgm:pt modelId="{218C2D4A-C647-412E-B285-9B5F01FA9138}" type="pres">
      <dgm:prSet presAssocID="{F76B6DDC-32AB-43DF-9DFC-4092B3D24FFE}" presName="thickLine" presStyleLbl="alignNode1" presStyleIdx="0" presStyleCnt="1"/>
      <dgm:spPr/>
    </dgm:pt>
    <dgm:pt modelId="{3577E1FC-F9E1-4C46-BFCB-B42B9AB0052F}" type="pres">
      <dgm:prSet presAssocID="{F76B6DDC-32AB-43DF-9DFC-4092B3D24FFE}" presName="horz1" presStyleCnt="0"/>
      <dgm:spPr/>
    </dgm:pt>
    <dgm:pt modelId="{5F695AA1-F47E-44FF-BABA-046D0B0CD12C}" type="pres">
      <dgm:prSet presAssocID="{F76B6DDC-32AB-43DF-9DFC-4092B3D24FFE}" presName="tx1" presStyleLbl="revTx" presStyleIdx="0" presStyleCnt="4"/>
      <dgm:spPr/>
    </dgm:pt>
    <dgm:pt modelId="{0D2DFFA1-2150-41B2-88AC-E003EE3EC42D}" type="pres">
      <dgm:prSet presAssocID="{F76B6DDC-32AB-43DF-9DFC-4092B3D24FFE}" presName="vert1" presStyleCnt="0"/>
      <dgm:spPr/>
    </dgm:pt>
    <dgm:pt modelId="{AA5727FE-839D-4A3A-B735-EF8BCD1A7A0E}" type="pres">
      <dgm:prSet presAssocID="{3E976CBB-5635-42BB-9464-BF8DC0E34B87}" presName="vertSpace2a" presStyleCnt="0"/>
      <dgm:spPr/>
    </dgm:pt>
    <dgm:pt modelId="{49B3C5F1-C9CE-48BA-A7D2-E0BBE1DB525A}" type="pres">
      <dgm:prSet presAssocID="{3E976CBB-5635-42BB-9464-BF8DC0E34B87}" presName="horz2" presStyleCnt="0"/>
      <dgm:spPr/>
    </dgm:pt>
    <dgm:pt modelId="{F510A8CC-68DC-40FC-98F8-3B22650C2BF8}" type="pres">
      <dgm:prSet presAssocID="{3E976CBB-5635-42BB-9464-BF8DC0E34B87}" presName="horzSpace2" presStyleCnt="0"/>
      <dgm:spPr/>
    </dgm:pt>
    <dgm:pt modelId="{B8E13C82-6EE6-43F1-8D85-D0A53E90C466}" type="pres">
      <dgm:prSet presAssocID="{3E976CBB-5635-42BB-9464-BF8DC0E34B87}" presName="tx2" presStyleLbl="revTx" presStyleIdx="1" presStyleCnt="4"/>
      <dgm:spPr/>
    </dgm:pt>
    <dgm:pt modelId="{F9CF435C-FC4A-429F-B467-CB98E234CCB8}" type="pres">
      <dgm:prSet presAssocID="{3E976CBB-5635-42BB-9464-BF8DC0E34B87}" presName="vert2" presStyleCnt="0"/>
      <dgm:spPr/>
    </dgm:pt>
    <dgm:pt modelId="{5F8D512B-0F3A-413B-A3AB-AFACAAD6A221}" type="pres">
      <dgm:prSet presAssocID="{3E976CBB-5635-42BB-9464-BF8DC0E34B87}" presName="thinLine2b" presStyleLbl="callout" presStyleIdx="0" presStyleCnt="3"/>
      <dgm:spPr/>
    </dgm:pt>
    <dgm:pt modelId="{E6480612-F87F-49A6-BA2A-45DB72E4A6F8}" type="pres">
      <dgm:prSet presAssocID="{3E976CBB-5635-42BB-9464-BF8DC0E34B87}" presName="vertSpace2b" presStyleCnt="0"/>
      <dgm:spPr/>
    </dgm:pt>
    <dgm:pt modelId="{77B05BC9-B351-4370-9C39-AD71CE3816DD}" type="pres">
      <dgm:prSet presAssocID="{DB03A301-25DA-4031-9B91-13542B5D517F}" presName="horz2" presStyleCnt="0"/>
      <dgm:spPr/>
    </dgm:pt>
    <dgm:pt modelId="{99B19407-B951-4D2C-8EC1-211C2F9F3328}" type="pres">
      <dgm:prSet presAssocID="{DB03A301-25DA-4031-9B91-13542B5D517F}" presName="horzSpace2" presStyleCnt="0"/>
      <dgm:spPr/>
    </dgm:pt>
    <dgm:pt modelId="{4692D70C-6E66-4012-BD90-C49C6E0206BF}" type="pres">
      <dgm:prSet presAssocID="{DB03A301-25DA-4031-9B91-13542B5D517F}" presName="tx2" presStyleLbl="revTx" presStyleIdx="2" presStyleCnt="4"/>
      <dgm:spPr/>
    </dgm:pt>
    <dgm:pt modelId="{014E3299-6625-4451-ACB9-B2D81D8BE4B9}" type="pres">
      <dgm:prSet presAssocID="{DB03A301-25DA-4031-9B91-13542B5D517F}" presName="vert2" presStyleCnt="0"/>
      <dgm:spPr/>
    </dgm:pt>
    <dgm:pt modelId="{5845E6D4-E466-40D8-9F6C-4F91689F7463}" type="pres">
      <dgm:prSet presAssocID="{DB03A301-25DA-4031-9B91-13542B5D517F}" presName="thinLine2b" presStyleLbl="callout" presStyleIdx="1" presStyleCnt="3"/>
      <dgm:spPr/>
    </dgm:pt>
    <dgm:pt modelId="{2A1AEFD5-0A4E-4E5C-AB11-E89D1E432BF6}" type="pres">
      <dgm:prSet presAssocID="{DB03A301-25DA-4031-9B91-13542B5D517F}" presName="vertSpace2b" presStyleCnt="0"/>
      <dgm:spPr/>
    </dgm:pt>
    <dgm:pt modelId="{AEDFC9DB-F723-4DA8-95E1-03A993408B4B}" type="pres">
      <dgm:prSet presAssocID="{57BE9AEF-DE0C-4493-B6CD-848841DCCD68}" presName="horz2" presStyleCnt="0"/>
      <dgm:spPr/>
    </dgm:pt>
    <dgm:pt modelId="{0BD7AB58-EC08-4752-978F-156B88DE3EBB}" type="pres">
      <dgm:prSet presAssocID="{57BE9AEF-DE0C-4493-B6CD-848841DCCD68}" presName="horzSpace2" presStyleCnt="0"/>
      <dgm:spPr/>
    </dgm:pt>
    <dgm:pt modelId="{A65FAB54-41DA-4F25-B402-E60D121FF665}" type="pres">
      <dgm:prSet presAssocID="{57BE9AEF-DE0C-4493-B6CD-848841DCCD68}" presName="tx2" presStyleLbl="revTx" presStyleIdx="3" presStyleCnt="4"/>
      <dgm:spPr/>
    </dgm:pt>
    <dgm:pt modelId="{A15C6822-6F4D-4D03-BDEE-8D2765903F3F}" type="pres">
      <dgm:prSet presAssocID="{57BE9AEF-DE0C-4493-B6CD-848841DCCD68}" presName="vert2" presStyleCnt="0"/>
      <dgm:spPr/>
    </dgm:pt>
    <dgm:pt modelId="{7CB97333-F14E-4B14-80BD-90393EC2B821}" type="pres">
      <dgm:prSet presAssocID="{57BE9AEF-DE0C-4493-B6CD-848841DCCD68}" presName="thinLine2b" presStyleLbl="callout" presStyleIdx="2" presStyleCnt="3"/>
      <dgm:spPr/>
    </dgm:pt>
    <dgm:pt modelId="{8EDD10FA-6546-4380-81C3-C6C9DB63BA48}" type="pres">
      <dgm:prSet presAssocID="{57BE9AEF-DE0C-4493-B6CD-848841DCCD68}" presName="vertSpace2b" presStyleCnt="0"/>
      <dgm:spPr/>
    </dgm:pt>
  </dgm:ptLst>
  <dgm:cxnLst>
    <dgm:cxn modelId="{338D670D-CD5E-434F-999A-3F7565BA173F}" type="presOf" srcId="{DB03A301-25DA-4031-9B91-13542B5D517F}" destId="{4692D70C-6E66-4012-BD90-C49C6E0206BF}" srcOrd="0" destOrd="0" presId="urn:microsoft.com/office/officeart/2008/layout/LinedList"/>
    <dgm:cxn modelId="{47E0EF1B-FAA8-47B0-BDA3-05255639E613}" type="presOf" srcId="{57BE9AEF-DE0C-4493-B6CD-848841DCCD68}" destId="{A65FAB54-41DA-4F25-B402-E60D121FF665}" srcOrd="0" destOrd="0" presId="urn:microsoft.com/office/officeart/2008/layout/LinedList"/>
    <dgm:cxn modelId="{F587633D-AE0E-4FFE-AFAF-3009CFA3CD2F}" type="presOf" srcId="{A2F274B6-AAF4-4631-833D-D209A59F9BA0}" destId="{A4DAD76C-7858-44A7-8B1E-8D48EBFEBA26}" srcOrd="0" destOrd="0" presId="urn:microsoft.com/office/officeart/2008/layout/LinedList"/>
    <dgm:cxn modelId="{65B7475A-35AF-46D1-BCA5-B20325349971}" type="presOf" srcId="{F76B6DDC-32AB-43DF-9DFC-4092B3D24FFE}" destId="{5F695AA1-F47E-44FF-BABA-046D0B0CD12C}" srcOrd="0" destOrd="0" presId="urn:microsoft.com/office/officeart/2008/layout/LinedList"/>
    <dgm:cxn modelId="{4FD06E8D-9865-4194-B652-36EC92176D54}" srcId="{F76B6DDC-32AB-43DF-9DFC-4092B3D24FFE}" destId="{57BE9AEF-DE0C-4493-B6CD-848841DCCD68}" srcOrd="2" destOrd="0" parTransId="{78178D23-8EA6-4E24-BE4A-3B29E270F5FF}" sibTransId="{50C743CA-DEF3-4C8A-A455-B8CA86E89248}"/>
    <dgm:cxn modelId="{4A270397-D70E-41B3-9D79-0AC07134EF1B}" srcId="{F76B6DDC-32AB-43DF-9DFC-4092B3D24FFE}" destId="{3E976CBB-5635-42BB-9464-BF8DC0E34B87}" srcOrd="0" destOrd="0" parTransId="{9D6B2BE6-3DD0-4664-83C2-B4DDB16D013F}" sibTransId="{00F81D7F-D8B7-47B0-A425-AED431B537FB}"/>
    <dgm:cxn modelId="{2A32DAD5-3F5E-46E6-AE08-D512BC9E987D}" srcId="{A2F274B6-AAF4-4631-833D-D209A59F9BA0}" destId="{F76B6DDC-32AB-43DF-9DFC-4092B3D24FFE}" srcOrd="0" destOrd="0" parTransId="{17A09496-3F66-439D-B65E-F0682908E31E}" sibTransId="{1594FE43-B0E8-4F88-AA78-5D895CABE73D}"/>
    <dgm:cxn modelId="{0EB20BD7-33FD-4674-9C34-C7B976DB10A9}" srcId="{F76B6DDC-32AB-43DF-9DFC-4092B3D24FFE}" destId="{DB03A301-25DA-4031-9B91-13542B5D517F}" srcOrd="1" destOrd="0" parTransId="{67B27936-9E41-4522-B742-B943176CE67D}" sibTransId="{895B0063-F75A-4570-B506-ACD3F8FB571E}"/>
    <dgm:cxn modelId="{EA2F3AE2-16F7-45B9-AA9C-627145A3141A}" type="presOf" srcId="{3E976CBB-5635-42BB-9464-BF8DC0E34B87}" destId="{B8E13C82-6EE6-43F1-8D85-D0A53E90C466}" srcOrd="0" destOrd="0" presId="urn:microsoft.com/office/officeart/2008/layout/LinedList"/>
    <dgm:cxn modelId="{1E69F89F-AD62-45C5-B8E5-F73D3D17B78F}" type="presParOf" srcId="{A4DAD76C-7858-44A7-8B1E-8D48EBFEBA26}" destId="{218C2D4A-C647-412E-B285-9B5F01FA9138}" srcOrd="0" destOrd="0" presId="urn:microsoft.com/office/officeart/2008/layout/LinedList"/>
    <dgm:cxn modelId="{35C7D136-B425-4447-A9FF-34A0F79B6E6C}" type="presParOf" srcId="{A4DAD76C-7858-44A7-8B1E-8D48EBFEBA26}" destId="{3577E1FC-F9E1-4C46-BFCB-B42B9AB0052F}" srcOrd="1" destOrd="0" presId="urn:microsoft.com/office/officeart/2008/layout/LinedList"/>
    <dgm:cxn modelId="{CA506A80-0746-4808-9C65-177F05BB73EE}" type="presParOf" srcId="{3577E1FC-F9E1-4C46-BFCB-B42B9AB0052F}" destId="{5F695AA1-F47E-44FF-BABA-046D0B0CD12C}" srcOrd="0" destOrd="0" presId="urn:microsoft.com/office/officeart/2008/layout/LinedList"/>
    <dgm:cxn modelId="{5BA633CB-0A8B-4ADD-BFEF-2463A1E0B5D9}" type="presParOf" srcId="{3577E1FC-F9E1-4C46-BFCB-B42B9AB0052F}" destId="{0D2DFFA1-2150-41B2-88AC-E003EE3EC42D}" srcOrd="1" destOrd="0" presId="urn:microsoft.com/office/officeart/2008/layout/LinedList"/>
    <dgm:cxn modelId="{9CCDAB8D-4881-4CD8-A377-2491C102386F}" type="presParOf" srcId="{0D2DFFA1-2150-41B2-88AC-E003EE3EC42D}" destId="{AA5727FE-839D-4A3A-B735-EF8BCD1A7A0E}" srcOrd="0" destOrd="0" presId="urn:microsoft.com/office/officeart/2008/layout/LinedList"/>
    <dgm:cxn modelId="{4260A69B-BECD-4599-9B22-D51F013E9E47}" type="presParOf" srcId="{0D2DFFA1-2150-41B2-88AC-E003EE3EC42D}" destId="{49B3C5F1-C9CE-48BA-A7D2-E0BBE1DB525A}" srcOrd="1" destOrd="0" presId="urn:microsoft.com/office/officeart/2008/layout/LinedList"/>
    <dgm:cxn modelId="{FCE2E264-7C07-4A22-94D9-56E7BE50B445}" type="presParOf" srcId="{49B3C5F1-C9CE-48BA-A7D2-E0BBE1DB525A}" destId="{F510A8CC-68DC-40FC-98F8-3B22650C2BF8}" srcOrd="0" destOrd="0" presId="urn:microsoft.com/office/officeart/2008/layout/LinedList"/>
    <dgm:cxn modelId="{42BEC957-D4E3-4FF8-AE28-387357BD9AF2}" type="presParOf" srcId="{49B3C5F1-C9CE-48BA-A7D2-E0BBE1DB525A}" destId="{B8E13C82-6EE6-43F1-8D85-D0A53E90C466}" srcOrd="1" destOrd="0" presId="urn:microsoft.com/office/officeart/2008/layout/LinedList"/>
    <dgm:cxn modelId="{BE53AB9C-A3C0-4025-A79C-4DE5692A90EB}" type="presParOf" srcId="{49B3C5F1-C9CE-48BA-A7D2-E0BBE1DB525A}" destId="{F9CF435C-FC4A-429F-B467-CB98E234CCB8}" srcOrd="2" destOrd="0" presId="urn:microsoft.com/office/officeart/2008/layout/LinedList"/>
    <dgm:cxn modelId="{5D4FC2A5-1AB0-49F8-955A-B6B0F318FB91}" type="presParOf" srcId="{0D2DFFA1-2150-41B2-88AC-E003EE3EC42D}" destId="{5F8D512B-0F3A-413B-A3AB-AFACAAD6A221}" srcOrd="2" destOrd="0" presId="urn:microsoft.com/office/officeart/2008/layout/LinedList"/>
    <dgm:cxn modelId="{639AA50D-4B0E-44BF-B1DD-83FFA3F378CA}" type="presParOf" srcId="{0D2DFFA1-2150-41B2-88AC-E003EE3EC42D}" destId="{E6480612-F87F-49A6-BA2A-45DB72E4A6F8}" srcOrd="3" destOrd="0" presId="urn:microsoft.com/office/officeart/2008/layout/LinedList"/>
    <dgm:cxn modelId="{B062AAF5-FE44-4E71-B183-AFC4BC329F5E}" type="presParOf" srcId="{0D2DFFA1-2150-41B2-88AC-E003EE3EC42D}" destId="{77B05BC9-B351-4370-9C39-AD71CE3816DD}" srcOrd="4" destOrd="0" presId="urn:microsoft.com/office/officeart/2008/layout/LinedList"/>
    <dgm:cxn modelId="{6A58A265-3AE7-4DFF-849F-01D3D3CF1AC7}" type="presParOf" srcId="{77B05BC9-B351-4370-9C39-AD71CE3816DD}" destId="{99B19407-B951-4D2C-8EC1-211C2F9F3328}" srcOrd="0" destOrd="0" presId="urn:microsoft.com/office/officeart/2008/layout/LinedList"/>
    <dgm:cxn modelId="{36814712-BB91-4F16-A04A-95B1F9544226}" type="presParOf" srcId="{77B05BC9-B351-4370-9C39-AD71CE3816DD}" destId="{4692D70C-6E66-4012-BD90-C49C6E0206BF}" srcOrd="1" destOrd="0" presId="urn:microsoft.com/office/officeart/2008/layout/LinedList"/>
    <dgm:cxn modelId="{A36C785C-B0FF-4850-B023-B01E78330041}" type="presParOf" srcId="{77B05BC9-B351-4370-9C39-AD71CE3816DD}" destId="{014E3299-6625-4451-ACB9-B2D81D8BE4B9}" srcOrd="2" destOrd="0" presId="urn:microsoft.com/office/officeart/2008/layout/LinedList"/>
    <dgm:cxn modelId="{E900D2B9-8EDB-4325-B314-3D9A6F29CEDF}" type="presParOf" srcId="{0D2DFFA1-2150-41B2-88AC-E003EE3EC42D}" destId="{5845E6D4-E466-40D8-9F6C-4F91689F7463}" srcOrd="5" destOrd="0" presId="urn:microsoft.com/office/officeart/2008/layout/LinedList"/>
    <dgm:cxn modelId="{C87ECB83-AFC8-4E19-8A6E-DED909344070}" type="presParOf" srcId="{0D2DFFA1-2150-41B2-88AC-E003EE3EC42D}" destId="{2A1AEFD5-0A4E-4E5C-AB11-E89D1E432BF6}" srcOrd="6" destOrd="0" presId="urn:microsoft.com/office/officeart/2008/layout/LinedList"/>
    <dgm:cxn modelId="{1EA60BC4-8047-4A99-AB25-A82188DD58F9}" type="presParOf" srcId="{0D2DFFA1-2150-41B2-88AC-E003EE3EC42D}" destId="{AEDFC9DB-F723-4DA8-95E1-03A993408B4B}" srcOrd="7" destOrd="0" presId="urn:microsoft.com/office/officeart/2008/layout/LinedList"/>
    <dgm:cxn modelId="{9963AA24-5C25-47D7-B3B8-B36BBCF857DB}" type="presParOf" srcId="{AEDFC9DB-F723-4DA8-95E1-03A993408B4B}" destId="{0BD7AB58-EC08-4752-978F-156B88DE3EBB}" srcOrd="0" destOrd="0" presId="urn:microsoft.com/office/officeart/2008/layout/LinedList"/>
    <dgm:cxn modelId="{A4DE7F84-C7D4-41E8-A3DB-83A66A915158}" type="presParOf" srcId="{AEDFC9DB-F723-4DA8-95E1-03A993408B4B}" destId="{A65FAB54-41DA-4F25-B402-E60D121FF665}" srcOrd="1" destOrd="0" presId="urn:microsoft.com/office/officeart/2008/layout/LinedList"/>
    <dgm:cxn modelId="{5B9D4A84-F312-44D3-83D4-58A1DF6D5A93}" type="presParOf" srcId="{AEDFC9DB-F723-4DA8-95E1-03A993408B4B}" destId="{A15C6822-6F4D-4D03-BDEE-8D2765903F3F}" srcOrd="2" destOrd="0" presId="urn:microsoft.com/office/officeart/2008/layout/LinedList"/>
    <dgm:cxn modelId="{FE548578-0C31-49D3-9AD3-22AF4FDB37BA}" type="presParOf" srcId="{0D2DFFA1-2150-41B2-88AC-E003EE3EC42D}" destId="{7CB97333-F14E-4B14-80BD-90393EC2B821}" srcOrd="8" destOrd="0" presId="urn:microsoft.com/office/officeart/2008/layout/LinedList"/>
    <dgm:cxn modelId="{2391C683-5424-4FEB-82F1-266ACEC48DEC}" type="presParOf" srcId="{0D2DFFA1-2150-41B2-88AC-E003EE3EC42D}" destId="{8EDD10FA-6546-4380-81C3-C6C9DB63BA4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E351C-2216-403D-9960-0B9E3C7E64D6}">
      <dsp:nvSpPr>
        <dsp:cNvPr id="0" name=""/>
        <dsp:cNvSpPr/>
      </dsp:nvSpPr>
      <dsp:spPr>
        <a:xfrm>
          <a:off x="0" y="5015"/>
          <a:ext cx="6263640" cy="269260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affects the people around you.</a:t>
          </a:r>
        </a:p>
      </dsp:txBody>
      <dsp:txXfrm>
        <a:off x="131442" y="136457"/>
        <a:ext cx="6000756" cy="2429724"/>
      </dsp:txXfrm>
    </dsp:sp>
    <dsp:sp modelId="{D9E72A43-099B-45B4-A809-0DACAB624468}">
      <dsp:nvSpPr>
        <dsp:cNvPr id="0" name=""/>
        <dsp:cNvSpPr/>
      </dsp:nvSpPr>
      <dsp:spPr>
        <a:xfrm>
          <a:off x="0" y="2807063"/>
          <a:ext cx="6263640" cy="269260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i="1" kern="1200"/>
            <a:t>Learn to live a God-filled, God-honoring life that allows no one to look down on God's message.</a:t>
          </a:r>
          <a:endParaRPr lang="en-US" sz="3800" kern="1200"/>
        </a:p>
      </dsp:txBody>
      <dsp:txXfrm>
        <a:off x="131442" y="2938505"/>
        <a:ext cx="6000756" cy="2429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C2D4A-C647-412E-B285-9B5F01FA9138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95AA1-F47E-44FF-BABA-046D0B0CD12C}">
      <dsp:nvSpPr>
        <dsp:cNvPr id="0" name=""/>
        <dsp:cNvSpPr/>
      </dsp:nvSpPr>
      <dsp:spPr>
        <a:xfrm>
          <a:off x="0" y="0"/>
          <a:ext cx="1380102" cy="5536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/>
            <a:t>As you study God's word, ask three questions.</a:t>
          </a:r>
          <a:endParaRPr lang="en-US" sz="2300" kern="1200"/>
        </a:p>
      </dsp:txBody>
      <dsp:txXfrm>
        <a:off x="0" y="0"/>
        <a:ext cx="1380102" cy="5536141"/>
      </dsp:txXfrm>
    </dsp:sp>
    <dsp:sp modelId="{B8E13C82-6EE6-43F1-8D85-D0A53E90C466}">
      <dsp:nvSpPr>
        <dsp:cNvPr id="0" name=""/>
        <dsp:cNvSpPr/>
      </dsp:nvSpPr>
      <dsp:spPr>
        <a:xfrm>
          <a:off x="1483610" y="86502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i="1" kern="1200"/>
            <a:t>What am I learning about God?</a:t>
          </a:r>
          <a:endParaRPr lang="en-US" sz="4100" kern="1200"/>
        </a:p>
      </dsp:txBody>
      <dsp:txXfrm>
        <a:off x="1483610" y="86502"/>
        <a:ext cx="5416901" cy="1730044"/>
      </dsp:txXfrm>
    </dsp:sp>
    <dsp:sp modelId="{5F8D512B-0F3A-413B-A3AB-AFACAAD6A221}">
      <dsp:nvSpPr>
        <dsp:cNvPr id="0" name=""/>
        <dsp:cNvSpPr/>
      </dsp:nvSpPr>
      <dsp:spPr>
        <a:xfrm>
          <a:off x="1380102" y="1816546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92D70C-6E66-4012-BD90-C49C6E0206BF}">
      <dsp:nvSpPr>
        <dsp:cNvPr id="0" name=""/>
        <dsp:cNvSpPr/>
      </dsp:nvSpPr>
      <dsp:spPr>
        <a:xfrm>
          <a:off x="1483610" y="1903048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i="1" kern="1200"/>
            <a:t>What am I learning about people?</a:t>
          </a:r>
          <a:endParaRPr lang="en-US" sz="4100" kern="1200"/>
        </a:p>
      </dsp:txBody>
      <dsp:txXfrm>
        <a:off x="1483610" y="1903048"/>
        <a:ext cx="5416901" cy="1730044"/>
      </dsp:txXfrm>
    </dsp:sp>
    <dsp:sp modelId="{5845E6D4-E466-40D8-9F6C-4F91689F7463}">
      <dsp:nvSpPr>
        <dsp:cNvPr id="0" name=""/>
        <dsp:cNvSpPr/>
      </dsp:nvSpPr>
      <dsp:spPr>
        <a:xfrm>
          <a:off x="1380102" y="3633092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5FAB54-41DA-4F25-B402-E60D121FF665}">
      <dsp:nvSpPr>
        <dsp:cNvPr id="0" name=""/>
        <dsp:cNvSpPr/>
      </dsp:nvSpPr>
      <dsp:spPr>
        <a:xfrm>
          <a:off x="1483610" y="3719594"/>
          <a:ext cx="5416901" cy="1730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i="1" kern="1200"/>
            <a:t>What does this passage teach about obedience?</a:t>
          </a:r>
          <a:endParaRPr lang="en-US" sz="4100" kern="1200"/>
        </a:p>
      </dsp:txBody>
      <dsp:txXfrm>
        <a:off x="1483610" y="3719594"/>
        <a:ext cx="5416901" cy="1730044"/>
      </dsp:txXfrm>
    </dsp:sp>
    <dsp:sp modelId="{7CB97333-F14E-4B14-80BD-90393EC2B821}">
      <dsp:nvSpPr>
        <dsp:cNvPr id="0" name=""/>
        <dsp:cNvSpPr/>
      </dsp:nvSpPr>
      <dsp:spPr>
        <a:xfrm>
          <a:off x="1380102" y="5449638"/>
          <a:ext cx="552040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48AA4A4F-463F-431C-B598-26EA7DA28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2" y="643467"/>
            <a:ext cx="9904116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5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53DA99-D06B-4965-B61E-D62C1593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US" sz="7200" b="1">
                <a:cs typeface="Calibri Light" panose="020F0302020204030204"/>
              </a:rPr>
              <a:t>Practice</a:t>
            </a:r>
            <a:endParaRPr lang="en-US" sz="7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B6165-EF38-488C-B696-13B7FB2D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40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4000">
                <a:cs typeface="Calibri" panose="020F0502020204030204"/>
              </a:rPr>
              <a:t>…...the prescription for spiritual health.</a:t>
            </a:r>
            <a:endParaRPr lang="en-US"/>
          </a:p>
          <a:p>
            <a:pPr marL="0" indent="0">
              <a:buNone/>
            </a:pPr>
            <a:endParaRPr lang="en-US" sz="40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4000" i="1">
                <a:solidFill>
                  <a:schemeClr val="accent1"/>
                </a:solidFill>
                <a:cs typeface="Calibri" panose="020F0502020204030204"/>
              </a:rPr>
              <a:t>In 1 John 3:6-7, John wrote that anyone who abides in Christ cannot continue living a sinful lifestyle. Believers are to practice righteousness.</a:t>
            </a:r>
          </a:p>
          <a:p>
            <a:pPr marL="0" indent="0">
              <a:buNone/>
            </a:pPr>
            <a:endParaRPr lang="en-US" sz="2000">
              <a:cs typeface="Calibri" panose="020F0502020204030204"/>
            </a:endParaRPr>
          </a:p>
          <a:p>
            <a:pPr marL="0" indent="0">
              <a:buNone/>
            </a:pPr>
            <a:endParaRPr lang="en-US" sz="2000">
              <a:cs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4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E19EE-DDD6-4159-B91A-709962C51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cs typeface="Calibri" panose="020F0502020204030204"/>
              </a:rPr>
              <a:t>Daily practice of spiritual discipline is spending time in God's Word.</a:t>
            </a:r>
          </a:p>
          <a:p>
            <a:pPr marL="0" indent="0" algn="ctr">
              <a:buNone/>
            </a:pPr>
            <a:endParaRPr lang="en-US" sz="4000" dirty="0">
              <a:cs typeface="Calibri" panose="020F0502020204030204"/>
            </a:endParaRPr>
          </a:p>
          <a:p>
            <a:pPr algn="ctr"/>
            <a:r>
              <a:rPr lang="en-US" sz="4000" dirty="0">
                <a:cs typeface="Calibri" panose="020F0502020204030204"/>
              </a:rPr>
              <a:t>Dwell in His presence</a:t>
            </a:r>
          </a:p>
          <a:p>
            <a:pPr algn="ctr"/>
            <a:r>
              <a:rPr lang="en-US" sz="4000" dirty="0">
                <a:cs typeface="Calibri" panose="020F0502020204030204"/>
              </a:rPr>
              <a:t>Seek wisdom, guidance, and direction</a:t>
            </a:r>
          </a:p>
          <a:p>
            <a:pPr algn="ctr"/>
            <a:r>
              <a:rPr lang="en-US" sz="4000" dirty="0">
                <a:cs typeface="Calibri" panose="020F0502020204030204"/>
              </a:rPr>
              <a:t>Sit in silence waiting for Him to speak</a:t>
            </a:r>
          </a:p>
        </p:txBody>
      </p:sp>
    </p:spTree>
    <p:extLst>
      <p:ext uri="{BB962C8B-B14F-4D97-AF65-F5344CB8AC3E}">
        <p14:creationId xmlns:p14="http://schemas.microsoft.com/office/powerpoint/2010/main" val="290917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7395A-AB93-4D09-965A-A81040C03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b="1">
                <a:solidFill>
                  <a:schemeClr val="accent5"/>
                </a:solidFill>
                <a:cs typeface="Calibri Light" panose="020F0302020204030204"/>
              </a:rPr>
              <a:t>Spiritual Discipline</a:t>
            </a:r>
            <a:endParaRPr lang="en-US" sz="6000">
              <a:solidFill>
                <a:schemeClr val="accent5"/>
              </a:solidFill>
              <a:cs typeface="Calibri Light" panose="020F03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68D617-8F73-4731-BB60-A9FC83044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81484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940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7D69-EEEB-4E6D-B29D-8526893F5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 panose="020F0302020204030204"/>
              </a:rPr>
              <a:t>Spiritual Assessment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8628-41B4-431B-8D06-5EA311B0E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cs typeface="Calibri"/>
              </a:rPr>
              <a:t>1. Are you a spiritually mature or immature believer?</a:t>
            </a:r>
          </a:p>
          <a:p>
            <a:pPr marL="0" indent="0">
              <a:buNone/>
            </a:pPr>
            <a:r>
              <a:rPr lang="en-US" sz="3600" dirty="0">
                <a:cs typeface="Calibri"/>
              </a:rPr>
              <a:t>2. Do your actions match what you teach?</a:t>
            </a:r>
          </a:p>
          <a:p>
            <a:pPr marL="0" indent="0">
              <a:buNone/>
            </a:pPr>
            <a:r>
              <a:rPr lang="en-US" sz="3600" dirty="0">
                <a:cs typeface="Calibri"/>
              </a:rPr>
              <a:t>3. Does family time, me time, or vacation time interfere with your dedication to your local church?</a:t>
            </a:r>
          </a:p>
          <a:p>
            <a:pPr marL="0" indent="0">
              <a:buNone/>
            </a:pPr>
            <a:endParaRPr lang="en-US" sz="3600" dirty="0">
              <a:cs typeface="Calibri"/>
            </a:endParaRPr>
          </a:p>
          <a:p>
            <a:pPr marL="0" indent="0" algn="ctr">
              <a:buNone/>
            </a:pPr>
            <a:r>
              <a:rPr lang="en-US" sz="3600" i="1" dirty="0">
                <a:solidFill>
                  <a:schemeClr val="accent1"/>
                </a:solidFill>
                <a:cs typeface="Calibri"/>
              </a:rPr>
              <a:t>Ask God to search your heart and show you truth.</a:t>
            </a:r>
            <a:endParaRPr lang="en-US" sz="3600" dirty="0">
              <a:solidFill>
                <a:schemeClr val="accent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721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417162" cy="68580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17162" cy="68580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7D8B45-203B-4619-8BD5-D4B789B8B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3406"/>
            <a:ext cx="3234018" cy="38267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5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Obey even when it is uncomfortable.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9C7EE3-D1A9-47B7-A9BC-B364880594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12671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501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A99F4-F8BA-4572-959D-3D1C3A4A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cs typeface="Calibri" panose="020F0502020204030204"/>
              </a:rPr>
              <a:t>True discipleship is uncomfortable, time-consuming, exhausting, and frustrating—but crucial.</a:t>
            </a:r>
          </a:p>
          <a:p>
            <a:pPr marL="0" indent="0" algn="ctr">
              <a:buNone/>
            </a:pPr>
            <a:endParaRPr lang="en-US" sz="44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4400" dirty="0">
                <a:cs typeface="Calibri" panose="020F0502020204030204"/>
              </a:rPr>
              <a:t>It must be a priority.</a:t>
            </a:r>
          </a:p>
        </p:txBody>
      </p:sp>
    </p:spTree>
    <p:extLst>
      <p:ext uri="{BB962C8B-B14F-4D97-AF65-F5344CB8AC3E}">
        <p14:creationId xmlns:p14="http://schemas.microsoft.com/office/powerpoint/2010/main" val="271896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D6D33-F1A5-43FF-A370-7BB39E486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121" y="321734"/>
            <a:ext cx="5136412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cs typeface="Calibri Light"/>
              </a:rPr>
              <a:t>Self Reflection</a:t>
            </a:r>
            <a:endParaRPr lang="en-US" sz="4000" b="1" kern="1200">
              <a:solidFill>
                <a:schemeClr val="tx1"/>
              </a:solidFill>
              <a:latin typeface="+mj-lt"/>
              <a:cs typeface="Calibri Light" panose="020F0302020204030204"/>
            </a:endParaRPr>
          </a:p>
        </p:txBody>
      </p:sp>
      <p:pic>
        <p:nvPicPr>
          <p:cNvPr id="5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2C1FBE3C-72EE-48F2-9CB3-BF64F2C76EC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63657" y="713127"/>
            <a:ext cx="4250340" cy="5431745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724F874-E407-41A5-918C-1CF5DF526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1097280" cy="1097280"/>
            <a:chOff x="11094720" y="0"/>
            <a:chExt cx="1097280" cy="10972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EBB12D3E-DD63-469B-A687-14E38AE47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C10F17-490D-41AE-9B38-7F39AF738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ADA7A-063A-4AE5-B940-0537DE8C3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120" y="1782981"/>
            <a:ext cx="5136412" cy="43939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000" b="1" dirty="0">
              <a:cs typeface="Calibri"/>
            </a:endParaRPr>
          </a:p>
          <a:p>
            <a:r>
              <a:rPr lang="en-US" sz="3200" b="1" dirty="0">
                <a:cs typeface="Calibri"/>
              </a:rPr>
              <a:t>What does your spiritual practice look like?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Calibri"/>
              </a:rPr>
              <a:t>Who is your mentor?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Calibri"/>
              </a:rPr>
              <a:t>Who are you mentoring?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Calibri"/>
              </a:rPr>
              <a:t>Are you obedient?</a:t>
            </a:r>
          </a:p>
          <a:p>
            <a:endParaRPr lang="en-US" sz="2000" b="1" dirty="0">
              <a:cs typeface="Calibri" panose="020F0502020204030204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8D6E3B-FFED-480F-941D-FE376375B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859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231</Words>
  <Application>Microsoft Macintosh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Practice</vt:lpstr>
      <vt:lpstr>PowerPoint Presentation</vt:lpstr>
      <vt:lpstr>Spiritual Discipline</vt:lpstr>
      <vt:lpstr>Spiritual Assessment</vt:lpstr>
      <vt:lpstr>Obey even when it is uncomfortable.</vt:lpstr>
      <vt:lpstr>PowerPoint Presentation</vt:lpstr>
      <vt:lpstr>Self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Phyllis York</cp:lastModifiedBy>
  <cp:revision>58</cp:revision>
  <dcterms:created xsi:type="dcterms:W3CDTF">2021-10-23T15:23:05Z</dcterms:created>
  <dcterms:modified xsi:type="dcterms:W3CDTF">2021-10-25T20:14:10Z</dcterms:modified>
</cp:coreProperties>
</file>