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473E-2284-8847-AF25-EE07D6196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E609A-C036-3943-8241-98F3F3848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7244C-197A-104F-8103-0D8C26AA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0A3EA-0C50-824E-BD73-8841A575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CD67B-37F3-CC44-B1D1-A8AA2411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C1BE-1486-454D-8123-203932BB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26CB0-A033-E941-ACBC-F1997C3E0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D0BF4-DC9A-7D47-803B-2629815D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E4EC7-8FAD-2543-A7E9-EE25AA40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4D2A8-F1FB-294A-9843-AC9D9809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2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DBA85-E4D7-5A48-8862-2663952DD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F8B5A-D107-5147-ADEA-E0EE28E05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C245F-B823-1A4F-8604-AABB4CE0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01CF4-76D2-2F42-B8B5-178820AD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B05C5-A8C8-2840-B7AB-DF2EFE06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3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541B-CC33-7147-A235-DC01BAF8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FB4D-BDE4-C242-951B-61222AAE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969B5-D8A8-E441-9675-748861EC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8127E-2A13-4442-86F3-35044163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6640A-3969-1F4F-866A-761D3761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1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A57A-5065-854E-94EA-635E7F4B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48D1B-7A94-CA4A-BE17-118D0D23E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6B256-792D-EA46-91E4-B71740E8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573A2-98F8-9247-AF4A-35A7F0D2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FA40-F8E0-AB4E-A1C5-258B05D3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DB8B-2FAA-3143-9883-85474702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7367B-19AE-9F42-8371-001FC9474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0B43F-9248-EC4E-A56E-C64F26999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98CF1-C666-5E4A-A9CE-5B312688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2D7BE-7E9B-A243-9B2B-5D65DE2C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41F19-E5C3-264B-ABA4-18EBD4F5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0477-9A54-4F48-A3D9-2135077C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125BA-94FF-8142-9897-C5E652F4A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FC28A-4446-054C-AF78-2BB717245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4C4AC-BEA8-B849-8507-4FD72612F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34A1E-BC9F-214F-A570-A4EF56727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C6EDC-9ACA-494F-BC1D-540E2625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53370-3750-EF48-B93F-32E15561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97C3D-6D14-B44D-A963-3CA4F20D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C37D-AFCA-DC4C-9F2C-796BC38C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EDA38-86A5-3E42-8A3F-3620CBAD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49108-3E41-234F-A6B3-4FAF6818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3DF1C-9F33-5843-8205-14A8D51D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1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D3D35-6B87-3243-A715-9BAE08FE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7E90-63A9-B74D-98C3-EC4E5591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9F928-B2A0-4F44-B052-687C26A7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8228-4DD1-DC49-A74C-65262D9D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284F-A713-8243-9BCC-36564F97F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BB6B7-375F-7140-B18E-7BA437FC9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475A9-4DD0-C046-A7D7-9CCD3DCB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5CECE-7CCA-1349-820D-8CDC90D2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BE91A-FC91-4143-86AF-1751C11A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3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B176-5973-2748-BB60-03B40E7D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A43726-9E1E-6C4E-BA19-10210A562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7314-DF53-B646-9C75-2C62CF770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697BE-01CA-DF45-A191-DD808BCC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309C-9B5D-2E4C-99E8-90521085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97153-7EB4-4942-A684-C6BD66B1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8453-2B99-9846-833E-7E070AB9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C344-3A82-1043-A3FF-618345EDE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7B087-E5D0-F648-AF8A-39B3225E3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EDE9B-55E0-F84B-8DED-91783F6E9567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29C5E-26C1-7A41-9A35-90936D2C5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14F99-D349-A64E-981C-174E35383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5542-EA76-2849-BD88-92A467AEA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D6DC-372C-E84D-AB8B-E1D0FE86F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03C24-7B37-1346-A124-898ECF869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FFDE8FC2-08D1-9749-989C-37D1B9F62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525B-C519-5048-97C9-14E7F649F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Narrator:	Luke 10:40a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	“But Martha was cumbered about much serving,”</a:t>
            </a:r>
          </a:p>
        </p:txBody>
      </p:sp>
    </p:spTree>
    <p:extLst>
      <p:ext uri="{BB962C8B-B14F-4D97-AF65-F5344CB8AC3E}">
        <p14:creationId xmlns:p14="http://schemas.microsoft.com/office/powerpoint/2010/main" val="333331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124B-D191-594A-8DA6-47477E419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Gabriola" pitchFamily="82" charset="0"/>
              </a:rPr>
              <a:t>Reader 2:</a:t>
            </a:r>
          </a:p>
          <a:p>
            <a:pPr marL="0" indent="0">
              <a:buNone/>
            </a:pPr>
            <a:endParaRPr lang="en-US" sz="40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Have you ever been in the kitchen preparing your elaborate meal and the conversation from the living room sounded so inviting?</a:t>
            </a:r>
          </a:p>
        </p:txBody>
      </p:sp>
    </p:spTree>
    <p:extLst>
      <p:ext uri="{BB962C8B-B14F-4D97-AF65-F5344CB8AC3E}">
        <p14:creationId xmlns:p14="http://schemas.microsoft.com/office/powerpoint/2010/main" val="336402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7F1C-3B99-3347-9F96-82E79068E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Narrator:	Luke 10:40b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		“…and came to him, and said,”</a:t>
            </a:r>
          </a:p>
        </p:txBody>
      </p:sp>
    </p:spTree>
    <p:extLst>
      <p:ext uri="{BB962C8B-B14F-4D97-AF65-F5344CB8AC3E}">
        <p14:creationId xmlns:p14="http://schemas.microsoft.com/office/powerpoint/2010/main" val="386945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A8991-C8DD-4A43-9340-1B8325235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Gabriola" pitchFamily="82" charset="0"/>
              </a:rPr>
              <a:t>Martha:</a:t>
            </a: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“Lord, dost thou not care that my sister hath left me to serve alone? Bid her therefore that she help me.”</a:t>
            </a: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Luke 10:40</a:t>
            </a:r>
          </a:p>
        </p:txBody>
      </p:sp>
    </p:spTree>
    <p:extLst>
      <p:ext uri="{BB962C8B-B14F-4D97-AF65-F5344CB8AC3E}">
        <p14:creationId xmlns:p14="http://schemas.microsoft.com/office/powerpoint/2010/main" val="1692132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7B79D-4076-B54C-8B6E-286B31BCD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Gabriola" pitchFamily="82" charset="0"/>
              </a:rPr>
              <a:t>Reader 3:</a:t>
            </a:r>
          </a:p>
          <a:p>
            <a:pPr marL="0" indent="0" algn="ctr">
              <a:buNone/>
            </a:pPr>
            <a:endParaRPr lang="en-US" sz="40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Martha compared her circumstances to Mary’s. She felt mistreated. That comparison stole her joy in serving.</a:t>
            </a:r>
          </a:p>
        </p:txBody>
      </p:sp>
    </p:spTree>
    <p:extLst>
      <p:ext uri="{BB962C8B-B14F-4D97-AF65-F5344CB8AC3E}">
        <p14:creationId xmlns:p14="http://schemas.microsoft.com/office/powerpoint/2010/main" val="392457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FE14-1A90-7243-BD23-CB92F881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Gabriola" pitchFamily="82" charset="0"/>
              </a:rPr>
              <a:t>Scene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F3CB4-BB1C-214F-8FC7-ADE3604DB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Narrator:	Luke 10:41a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	“And Jesus answered and said unto her,”</a:t>
            </a:r>
          </a:p>
        </p:txBody>
      </p:sp>
    </p:spTree>
    <p:extLst>
      <p:ext uri="{BB962C8B-B14F-4D97-AF65-F5344CB8AC3E}">
        <p14:creationId xmlns:p14="http://schemas.microsoft.com/office/powerpoint/2010/main" val="429063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F0B6C-4CDA-1B41-B6E9-0D4D2C314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Gabriola" pitchFamily="82" charset="0"/>
              </a:rPr>
              <a:t>Jesus: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	“Martha, Martha,”</a:t>
            </a:r>
          </a:p>
          <a:p>
            <a:pPr marL="0" indent="0" algn="ctr">
              <a:buNone/>
            </a:pPr>
            <a:r>
              <a:rPr lang="en-US" sz="3600" dirty="0">
                <a:latin typeface="Gabriola" pitchFamily="82" charset="0"/>
              </a:rPr>
              <a:t>       (Luke 10:41 b)</a:t>
            </a:r>
          </a:p>
        </p:txBody>
      </p:sp>
    </p:spTree>
    <p:extLst>
      <p:ext uri="{BB962C8B-B14F-4D97-AF65-F5344CB8AC3E}">
        <p14:creationId xmlns:p14="http://schemas.microsoft.com/office/powerpoint/2010/main" val="387467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CE943-FE15-6D49-84DB-48FADF976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Gabriola" pitchFamily="82" charset="0"/>
              </a:rPr>
              <a:t>Reader 1:</a:t>
            </a:r>
          </a:p>
          <a:p>
            <a:pPr marL="0" indent="0" algn="ctr">
              <a:buNone/>
            </a:pPr>
            <a:endParaRPr lang="en-US" sz="40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Jesus did not condemn Martha for her activity.</a:t>
            </a: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He used the moment to point out that her motives </a:t>
            </a: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were hindering her spiritually.</a:t>
            </a:r>
          </a:p>
        </p:txBody>
      </p:sp>
    </p:spTree>
    <p:extLst>
      <p:ext uri="{BB962C8B-B14F-4D97-AF65-F5344CB8AC3E}">
        <p14:creationId xmlns:p14="http://schemas.microsoft.com/office/powerpoint/2010/main" val="123260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3C6E-C575-A34F-A4E5-B122A8B67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Gabriola" pitchFamily="82" charset="0"/>
              </a:rPr>
              <a:t>Jesus: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”But one thing is needful:”</a:t>
            </a:r>
          </a:p>
          <a:p>
            <a:pPr marL="0" indent="0" algn="ctr">
              <a:buNone/>
            </a:pPr>
            <a:r>
              <a:rPr lang="en-US" sz="3600" dirty="0">
                <a:latin typeface="Gabriola" pitchFamily="82" charset="0"/>
              </a:rPr>
              <a:t>Luke 10:42a</a:t>
            </a:r>
          </a:p>
        </p:txBody>
      </p:sp>
    </p:spTree>
    <p:extLst>
      <p:ext uri="{BB962C8B-B14F-4D97-AF65-F5344CB8AC3E}">
        <p14:creationId xmlns:p14="http://schemas.microsoft.com/office/powerpoint/2010/main" val="2772728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1C6A6-172F-204B-93C8-22865439B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Gabriola" pitchFamily="82" charset="0"/>
              </a:rPr>
              <a:t>Reader 2:</a:t>
            </a:r>
          </a:p>
          <a:p>
            <a:pPr marL="0" indent="0" algn="ctr">
              <a:buNone/>
            </a:pPr>
            <a:endParaRPr lang="en-US" sz="40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To learn more about Him and to love Him more deeply, full immersion into His Presence and His Word is imperative.</a:t>
            </a:r>
          </a:p>
        </p:txBody>
      </p:sp>
    </p:spTree>
    <p:extLst>
      <p:ext uri="{BB962C8B-B14F-4D97-AF65-F5344CB8AC3E}">
        <p14:creationId xmlns:p14="http://schemas.microsoft.com/office/powerpoint/2010/main" val="321260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8297-E069-454F-B7D5-EAEDE57D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Gabriola" pitchFamily="82" charset="0"/>
              </a:rPr>
              <a:t>Finding balance in our lives is a continual process, </a:t>
            </a:r>
          </a:p>
          <a:p>
            <a:pPr marL="0" indent="0" algn="ctr">
              <a:buNone/>
            </a:pPr>
            <a:r>
              <a:rPr lang="en-US" sz="4800" dirty="0">
                <a:latin typeface="Gabriola" pitchFamily="82" charset="0"/>
              </a:rPr>
              <a:t>and, yes, it is a complicated.</a:t>
            </a:r>
          </a:p>
        </p:txBody>
      </p:sp>
    </p:spTree>
    <p:extLst>
      <p:ext uri="{BB962C8B-B14F-4D97-AF65-F5344CB8AC3E}">
        <p14:creationId xmlns:p14="http://schemas.microsoft.com/office/powerpoint/2010/main" val="4014840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155B2-1A0A-454B-8F07-440C2321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Gabriola" pitchFamily="82" charset="0"/>
              </a:rPr>
              <a:t>Jesus: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“…and Mary hath chosen that good part,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which shall not be taken away from her.”</a:t>
            </a:r>
          </a:p>
          <a:p>
            <a:pPr marL="0" indent="0" algn="ctr">
              <a:buNone/>
            </a:pPr>
            <a:r>
              <a:rPr lang="en-US" sz="3600" dirty="0">
                <a:latin typeface="Gabriola" pitchFamily="82" charset="0"/>
              </a:rPr>
              <a:t>Luke 10:42b</a:t>
            </a:r>
          </a:p>
        </p:txBody>
      </p:sp>
    </p:spTree>
    <p:extLst>
      <p:ext uri="{BB962C8B-B14F-4D97-AF65-F5344CB8AC3E}">
        <p14:creationId xmlns:p14="http://schemas.microsoft.com/office/powerpoint/2010/main" val="106875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11C6B-AEF2-E041-A11C-E483460A8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Gabriola" pitchFamily="82" charset="0"/>
              </a:rPr>
              <a:t>Reader 3:</a:t>
            </a:r>
          </a:p>
          <a:p>
            <a:pPr marL="0" indent="0" algn="ctr">
              <a:buNone/>
            </a:pPr>
            <a:br>
              <a:rPr lang="en-US" sz="4000" dirty="0">
                <a:latin typeface="Gabriola" pitchFamily="82" charset="0"/>
              </a:rPr>
            </a:br>
            <a:r>
              <a:rPr lang="en-US" sz="4000" dirty="0">
                <a:latin typeface="Gabriola" pitchFamily="82" charset="0"/>
              </a:rPr>
              <a:t>Mary understood that Jesus spoke the words of salvation and eternal life—intangibles that could not be taken from her.</a:t>
            </a:r>
          </a:p>
        </p:txBody>
      </p:sp>
    </p:spTree>
    <p:extLst>
      <p:ext uri="{BB962C8B-B14F-4D97-AF65-F5344CB8AC3E}">
        <p14:creationId xmlns:p14="http://schemas.microsoft.com/office/powerpoint/2010/main" val="563986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F4DE4-A41B-584B-B3E6-0FDB27A23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Gabriola" pitchFamily="82" charset="0"/>
              </a:rPr>
              <a:t>How do you make Jesus your </a:t>
            </a:r>
          </a:p>
          <a:p>
            <a:pPr marL="0" indent="0" algn="ctr">
              <a:buNone/>
            </a:pPr>
            <a:r>
              <a:rPr lang="en-US" sz="6000" b="1" dirty="0">
                <a:latin typeface="Gabriola" pitchFamily="82" charset="0"/>
              </a:rPr>
              <a:t>number one priority?</a:t>
            </a:r>
          </a:p>
        </p:txBody>
      </p:sp>
    </p:spTree>
    <p:extLst>
      <p:ext uri="{BB962C8B-B14F-4D97-AF65-F5344CB8AC3E}">
        <p14:creationId xmlns:p14="http://schemas.microsoft.com/office/powerpoint/2010/main" val="492508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0A155-4206-274E-AB39-F71128079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Gabriola" pitchFamily="82" charset="0"/>
              </a:rPr>
              <a:t>Reader 1:</a:t>
            </a:r>
          </a:p>
          <a:p>
            <a:pPr marL="0" indent="0">
              <a:buNone/>
            </a:pPr>
            <a:endParaRPr lang="en-US" sz="40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Martha replied, “Yes, Lord.” Lovingly chastised,</a:t>
            </a: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she felt no ill-will towards Jesus or Mary.</a:t>
            </a: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She felt totally and completely loved.</a:t>
            </a:r>
          </a:p>
        </p:txBody>
      </p:sp>
    </p:spTree>
    <p:extLst>
      <p:ext uri="{BB962C8B-B14F-4D97-AF65-F5344CB8AC3E}">
        <p14:creationId xmlns:p14="http://schemas.microsoft.com/office/powerpoint/2010/main" val="413058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BBB17-C4A9-034F-91E9-7B5B37DF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Gabriola" pitchFamily="82" charset="0"/>
              </a:rPr>
              <a:t>Reader 2:</a:t>
            </a:r>
          </a:p>
          <a:p>
            <a:pPr marL="0" indent="0">
              <a:buNone/>
            </a:pPr>
            <a:endParaRPr lang="en-US" sz="40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Gabriola" pitchFamily="82" charset="0"/>
              </a:rPr>
              <a:t>How do busy women find needed balance?</a:t>
            </a:r>
          </a:p>
          <a:p>
            <a:pPr marL="0" indent="0" algn="ctr">
              <a:buNone/>
            </a:pPr>
            <a:r>
              <a:rPr lang="en-US" sz="3600" dirty="0">
                <a:latin typeface="Gabriola" pitchFamily="82" charset="0"/>
              </a:rPr>
              <a:t>Psalm 46:10</a:t>
            </a:r>
          </a:p>
          <a:p>
            <a:pPr marL="0" indent="0" algn="ctr">
              <a:buNone/>
            </a:pPr>
            <a:r>
              <a:rPr lang="en-US" sz="3600" dirty="0">
                <a:latin typeface="Gabriola" pitchFamily="82" charset="0"/>
              </a:rPr>
              <a:t>5 specific ideas (pg. 34)</a:t>
            </a:r>
          </a:p>
        </p:txBody>
      </p:sp>
    </p:spTree>
    <p:extLst>
      <p:ext uri="{BB962C8B-B14F-4D97-AF65-F5344CB8AC3E}">
        <p14:creationId xmlns:p14="http://schemas.microsoft.com/office/powerpoint/2010/main" val="30898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7D422-B4DF-D545-810F-D2C7A79D5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848"/>
            <a:ext cx="10515600" cy="5315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Gabriola" pitchFamily="82" charset="0"/>
              </a:rPr>
              <a:t>Reader 3:</a:t>
            </a:r>
          </a:p>
          <a:p>
            <a:pPr marL="0" indent="0">
              <a:buNone/>
            </a:pPr>
            <a:endParaRPr lang="en-US" sz="40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God wants us to be productive, but He also wants us to rest and enjoy times of  fellowship with Him.</a:t>
            </a:r>
          </a:p>
          <a:p>
            <a:pPr marL="0" indent="0" algn="ctr">
              <a:buNone/>
            </a:pPr>
            <a:endParaRPr lang="en-US" sz="40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Never try to work for Christ without taking time </a:t>
            </a:r>
          </a:p>
          <a:p>
            <a:pPr marL="0" indent="0" algn="ctr">
              <a:buNone/>
            </a:pPr>
            <a:r>
              <a:rPr lang="en-US" sz="4000" dirty="0">
                <a:latin typeface="Gabriola" pitchFamily="82" charset="0"/>
              </a:rPr>
              <a:t>to commune with Him.</a:t>
            </a:r>
          </a:p>
        </p:txBody>
      </p:sp>
    </p:spTree>
    <p:extLst>
      <p:ext uri="{BB962C8B-B14F-4D97-AF65-F5344CB8AC3E}">
        <p14:creationId xmlns:p14="http://schemas.microsoft.com/office/powerpoint/2010/main" val="3315781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D7193-0DF7-324D-9A0B-698AE213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1245"/>
            <a:ext cx="10515600" cy="6127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Lo! I come with joy to do</a:t>
            </a:r>
          </a:p>
          <a:p>
            <a:pPr marL="0" indent="0" algn="ctr">
              <a:buNone/>
            </a:pPr>
            <a:r>
              <a:rPr lang="en-US" sz="4000" dirty="0"/>
              <a:t>The Master’s blessed will,</a:t>
            </a:r>
          </a:p>
          <a:p>
            <a:pPr marL="0" indent="0" algn="ctr">
              <a:buNone/>
            </a:pPr>
            <a:r>
              <a:rPr lang="en-US" sz="4000" dirty="0"/>
              <a:t>Him in outward works pursue,</a:t>
            </a:r>
          </a:p>
          <a:p>
            <a:pPr marL="0" indent="0" algn="ctr">
              <a:buNone/>
            </a:pPr>
            <a:r>
              <a:rPr lang="en-US" sz="4000" dirty="0"/>
              <a:t>And serve His pleasure still;</a:t>
            </a:r>
          </a:p>
          <a:p>
            <a:pPr marL="0" indent="0" algn="ctr">
              <a:buNone/>
            </a:pPr>
            <a:r>
              <a:rPr lang="en-US" sz="4000" dirty="0"/>
              <a:t>Faithful to my Lord’s commands,</a:t>
            </a:r>
          </a:p>
          <a:p>
            <a:pPr marL="0" indent="0" algn="ctr">
              <a:buNone/>
            </a:pPr>
            <a:r>
              <a:rPr lang="en-US" sz="4000" dirty="0"/>
              <a:t>I still would choose the better part:</a:t>
            </a:r>
          </a:p>
          <a:p>
            <a:pPr marL="0" indent="0" algn="ctr">
              <a:buNone/>
            </a:pPr>
            <a:r>
              <a:rPr lang="en-US" sz="4000" dirty="0"/>
              <a:t>Service with careful Martha’s hand,</a:t>
            </a:r>
          </a:p>
          <a:p>
            <a:pPr marL="0" indent="0" algn="ctr">
              <a:buNone/>
            </a:pPr>
            <a:r>
              <a:rPr lang="en-US" sz="4000" dirty="0"/>
              <a:t>And loving Mary’s heart.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Charles Wesley</a:t>
            </a:r>
          </a:p>
        </p:txBody>
      </p:sp>
    </p:spTree>
    <p:extLst>
      <p:ext uri="{BB962C8B-B14F-4D97-AF65-F5344CB8AC3E}">
        <p14:creationId xmlns:p14="http://schemas.microsoft.com/office/powerpoint/2010/main" val="1562029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79CBD50C-B3FC-764B-BB93-A2C46BC09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-179557" y="-135924"/>
            <a:ext cx="12435947" cy="69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2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55D3-31E8-A94D-B94E-5A4A72F7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Gabriola" pitchFamily="82" charset="0"/>
              </a:rPr>
              <a:t>Scene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9524-FB63-9B4C-91F5-1E4C5B8D4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/>
              <a:t>Narrator:	Luke 10:38a</a:t>
            </a:r>
          </a:p>
          <a:p>
            <a:pPr marL="0" indent="0">
              <a:buNone/>
            </a:pPr>
            <a:r>
              <a:rPr lang="en-US" sz="4400" dirty="0"/>
              <a:t>			John 11:1</a:t>
            </a:r>
          </a:p>
          <a:p>
            <a:pPr marL="0" indent="0">
              <a:buNone/>
            </a:pPr>
            <a:r>
              <a:rPr lang="en-US" sz="4400" dirty="0"/>
              <a:t>			Luke 10:38b</a:t>
            </a:r>
          </a:p>
        </p:txBody>
      </p:sp>
    </p:spTree>
    <p:extLst>
      <p:ext uri="{BB962C8B-B14F-4D97-AF65-F5344CB8AC3E}">
        <p14:creationId xmlns:p14="http://schemas.microsoft.com/office/powerpoint/2010/main" val="283796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3605-0DBF-A44B-9596-8FB72877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Gabriola" pitchFamily="82" charset="0"/>
              </a:rPr>
              <a:t>Reader 1:  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	Martha obviously possessed the gift of hospitality and a deep love for Jesus. 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She received him into her house 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without hesitation.</a:t>
            </a:r>
          </a:p>
        </p:txBody>
      </p:sp>
    </p:spTree>
    <p:extLst>
      <p:ext uri="{BB962C8B-B14F-4D97-AF65-F5344CB8AC3E}">
        <p14:creationId xmlns:p14="http://schemas.microsoft.com/office/powerpoint/2010/main" val="300502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9CF48-BA77-6140-A4F4-E7D4E2099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Narrator:	Luke 10:39a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“And she had a sister called Mary,”</a:t>
            </a:r>
          </a:p>
        </p:txBody>
      </p:sp>
    </p:spTree>
    <p:extLst>
      <p:ext uri="{BB962C8B-B14F-4D97-AF65-F5344CB8AC3E}">
        <p14:creationId xmlns:p14="http://schemas.microsoft.com/office/powerpoint/2010/main" val="162542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7013F-7681-ED44-ABD1-752E10F40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Gabriola" pitchFamily="82" charset="0"/>
              </a:rPr>
              <a:t>Reader 2: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	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Mary, Martha’s younger sister, 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was characteristically passive and quiet.</a:t>
            </a:r>
          </a:p>
        </p:txBody>
      </p:sp>
    </p:spTree>
    <p:extLst>
      <p:ext uri="{BB962C8B-B14F-4D97-AF65-F5344CB8AC3E}">
        <p14:creationId xmlns:p14="http://schemas.microsoft.com/office/powerpoint/2010/main" val="378057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FE9D1-AD57-C242-94EF-B39161F84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Narrator:	Luke 10:39c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“…which also sat at Jesus’ feet, </a:t>
            </a:r>
          </a:p>
          <a:p>
            <a:pPr marL="0" indent="0" algn="ctr">
              <a:buNone/>
            </a:pPr>
            <a:r>
              <a:rPr lang="en-US" sz="4400" dirty="0"/>
              <a:t>and heard his word.” </a:t>
            </a:r>
          </a:p>
        </p:txBody>
      </p:sp>
    </p:spTree>
    <p:extLst>
      <p:ext uri="{BB962C8B-B14F-4D97-AF65-F5344CB8AC3E}">
        <p14:creationId xmlns:p14="http://schemas.microsoft.com/office/powerpoint/2010/main" val="133409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44D06-E226-054D-B965-09536E253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518"/>
            <a:ext cx="10515600" cy="5651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Gabriola" pitchFamily="82" charset="0"/>
              </a:rPr>
              <a:t>Reader 3:</a:t>
            </a:r>
          </a:p>
          <a:p>
            <a:pPr marL="0" indent="0">
              <a:buNone/>
            </a:pPr>
            <a:endParaRPr lang="en-US" sz="44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Are you a ’Martha’ in personality? 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Or does being a Martha throw you out 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of balance?</a:t>
            </a:r>
          </a:p>
          <a:p>
            <a:pPr marL="0" indent="0" algn="ctr">
              <a:buNone/>
            </a:pPr>
            <a:endParaRPr lang="en-US" sz="44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Do you believe Mary was more spiritual than Martha?</a:t>
            </a:r>
          </a:p>
        </p:txBody>
      </p:sp>
    </p:spTree>
    <p:extLst>
      <p:ext uri="{BB962C8B-B14F-4D97-AF65-F5344CB8AC3E}">
        <p14:creationId xmlns:p14="http://schemas.microsoft.com/office/powerpoint/2010/main" val="412112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7B84-D227-A349-A4F7-87B1EA85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Gabriola" pitchFamily="82" charset="0"/>
              </a:rPr>
              <a:t>Scene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87441-51FC-984D-A5F5-2BBF1756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en-US" sz="4400" dirty="0">
                <a:latin typeface="Gabriola" pitchFamily="82" charset="0"/>
              </a:rPr>
              <a:t>Reader 1:</a:t>
            </a:r>
          </a:p>
          <a:p>
            <a:pPr marL="0" indent="0" algn="ctr">
              <a:buNone/>
            </a:pPr>
            <a:r>
              <a:rPr lang="en-US" sz="4400" dirty="0">
                <a:latin typeface="Gabriola" pitchFamily="82" charset="0"/>
              </a:rPr>
              <a:t>Did Mary help Martha at all?</a:t>
            </a:r>
          </a:p>
        </p:txBody>
      </p:sp>
    </p:spTree>
    <p:extLst>
      <p:ext uri="{BB962C8B-B14F-4D97-AF65-F5344CB8AC3E}">
        <p14:creationId xmlns:p14="http://schemas.microsoft.com/office/powerpoint/2010/main" val="1786900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558</Words>
  <Application>Microsoft Macintosh PowerPoint</Application>
  <PresentationFormat>Widescreen</PresentationFormat>
  <Paragraphs>102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Gabriola</vt:lpstr>
      <vt:lpstr>Office Theme</vt:lpstr>
      <vt:lpstr>PowerPoint Presentation</vt:lpstr>
      <vt:lpstr>PowerPoint Presentation</vt:lpstr>
      <vt:lpstr>Scene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18</cp:revision>
  <dcterms:created xsi:type="dcterms:W3CDTF">2021-06-04T18:04:45Z</dcterms:created>
  <dcterms:modified xsi:type="dcterms:W3CDTF">2021-06-04T19:39:21Z</dcterms:modified>
</cp:coreProperties>
</file>