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3" r:id="rId4"/>
    <p:sldId id="28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0473E-2284-8847-AF25-EE07D6196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E609A-C036-3943-8241-98F3F3848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7244C-197A-104F-8103-0D8C26AA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DE9B-55E0-F84B-8DED-91783F6E9567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0A3EA-0C50-824E-BD73-8841A575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CD67B-37F3-CC44-B1D1-A8AA2411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542-EA76-2849-BD88-92A467AEA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0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C1BE-1486-454D-8123-203932BB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026CB0-A033-E941-ACBC-F1997C3E0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D0BF4-DC9A-7D47-803B-2629815D6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DE9B-55E0-F84B-8DED-91783F6E9567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E4EC7-8FAD-2543-A7E9-EE25AA40B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4D2A8-F1FB-294A-9843-AC9D9809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542-EA76-2849-BD88-92A467AEA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2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BDBA85-E4D7-5A48-8862-2663952DD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F8B5A-D107-5147-ADEA-E0EE28E05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C245F-B823-1A4F-8604-AABB4CE0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DE9B-55E0-F84B-8DED-91783F6E9567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01CF4-76D2-2F42-B8B5-178820AD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B05C5-A8C8-2840-B7AB-DF2EFE06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542-EA76-2849-BD88-92A467AEA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3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3541B-CC33-7147-A235-DC01BAF89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2FB4D-BDE4-C242-951B-61222AAED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969B5-D8A8-E441-9675-748861EC2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DE9B-55E0-F84B-8DED-91783F6E9567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8127E-2A13-4442-86F3-35044163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6640A-3969-1F4F-866A-761D3761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542-EA76-2849-BD88-92A467AEA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1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A57A-5065-854E-94EA-635E7F4B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48D1B-7A94-CA4A-BE17-118D0D23E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6B256-792D-EA46-91E4-B71740E8D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DE9B-55E0-F84B-8DED-91783F6E9567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573A2-98F8-9247-AF4A-35A7F0D2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4FA40-F8E0-AB4E-A1C5-258B05D3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542-EA76-2849-BD88-92A467AEA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8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5DB8B-2FAA-3143-9883-85474702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7367B-19AE-9F42-8371-001FC94740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90B43F-9248-EC4E-A56E-C64F26999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98CF1-C666-5E4A-A9CE-5B3126886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DE9B-55E0-F84B-8DED-91783F6E9567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2D7BE-7E9B-A243-9B2B-5D65DE2C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41F19-E5C3-264B-ABA4-18EBD4F5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542-EA76-2849-BD88-92A467AEA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2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20477-9A54-4F48-A3D9-2135077C9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125BA-94FF-8142-9897-C5E652F4A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FC28A-4446-054C-AF78-2BB717245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B4C4AC-BEA8-B849-8507-4FD72612F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34A1E-BC9F-214F-A570-A4EF56727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9C6EDC-9ACA-494F-BC1D-540E26251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DE9B-55E0-F84B-8DED-91783F6E9567}" type="datetimeFigureOut">
              <a:rPr lang="en-US" smtClean="0"/>
              <a:t>6/4/21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D53370-3750-EF48-B93F-32E15561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497C3D-6D14-B44D-A963-3CA4F20D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542-EA76-2849-BD88-92A467AEA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AC37D-AFCA-DC4C-9F2C-796BC38C4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EDA38-86A5-3E42-8A3F-3620CBAD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DE9B-55E0-F84B-8DED-91783F6E9567}" type="datetimeFigureOut">
              <a:rPr lang="en-US" smtClean="0"/>
              <a:t>6/4/21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E49108-3E41-234F-A6B3-4FAF6818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3DF1C-9F33-5843-8205-14A8D51DC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542-EA76-2849-BD88-92A467AEA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1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D3D35-6B87-3243-A715-9BAE08FE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DE9B-55E0-F84B-8DED-91783F6E9567}" type="datetimeFigureOut">
              <a:rPr lang="en-US" smtClean="0"/>
              <a:t>6/4/21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17E90-63A9-B74D-98C3-EC4E5591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9F928-B2A0-4F44-B052-687C26A7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542-EA76-2849-BD88-92A467AEA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2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88228-4DD1-DC49-A74C-65262D9D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4284F-A713-8243-9BCC-36564F97F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BB6B7-375F-7140-B18E-7BA437FC9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475A9-4DD0-C046-A7D7-9CCD3DCB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DE9B-55E0-F84B-8DED-91783F6E9567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5CECE-7CCA-1349-820D-8CDC90D2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BE91A-FC91-4143-86AF-1751C11A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542-EA76-2849-BD88-92A467AEA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3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3B176-5973-2748-BB60-03B40E7DD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A43726-9E1E-6C4E-BA19-10210A562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7314-DF53-B646-9C75-2C62CF770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697BE-01CA-DF45-A191-DD808BCC0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DE9B-55E0-F84B-8DED-91783F6E9567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9309C-9B5D-2E4C-99E8-90521085F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97153-7EB4-4942-A684-C6BD66B10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542-EA76-2849-BD88-92A467AEA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5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B8453-2B99-9846-833E-7E070AB9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2C344-3A82-1043-A3FF-618345EDE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7B087-E5D0-F648-AF8A-39B3225E3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EDE9B-55E0-F84B-8DED-91783F6E9567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29C5E-26C1-7A41-9A35-90936D2C5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14F99-D349-A64E-981C-174E35383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95542-EA76-2849-BD88-92A467AEA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CD6DC-372C-E84D-AB8B-E1D0FE86FA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03C24-7B37-1346-A124-898ECF869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circle&#10;&#10;Description automatically generated">
            <a:extLst>
              <a:ext uri="{FF2B5EF4-FFF2-40B4-BE49-F238E27FC236}">
                <a16:creationId xmlns:a16="http://schemas.microsoft.com/office/drawing/2014/main" id="{FFDE8FC2-08D1-9749-989C-37D1B9F62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7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F8297-E069-454F-B7D5-EAEDE57DC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Gabriola" pitchFamily="82" charset="0"/>
              </a:rPr>
              <a:t>Finding balance in our lives is a continual process, </a:t>
            </a:r>
          </a:p>
          <a:p>
            <a:pPr marL="0" indent="0" algn="ctr">
              <a:buNone/>
            </a:pPr>
            <a:r>
              <a:rPr lang="en-US" sz="4800" dirty="0">
                <a:latin typeface="Gabriola" pitchFamily="82" charset="0"/>
              </a:rPr>
              <a:t>and, yes, it is a complicated.</a:t>
            </a:r>
          </a:p>
        </p:txBody>
      </p:sp>
    </p:spTree>
    <p:extLst>
      <p:ext uri="{BB962C8B-B14F-4D97-AF65-F5344CB8AC3E}">
        <p14:creationId xmlns:p14="http://schemas.microsoft.com/office/powerpoint/2010/main" val="401484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circle&#10;&#10;Description automatically generated">
            <a:extLst>
              <a:ext uri="{FF2B5EF4-FFF2-40B4-BE49-F238E27FC236}">
                <a16:creationId xmlns:a16="http://schemas.microsoft.com/office/drawing/2014/main" id="{7368693F-43C0-DC49-988F-2B61087C74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7438" y="1690688"/>
            <a:ext cx="5181600" cy="291465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1308AA-2A9C-D347-8919-D5B1E7E59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2072" y="375745"/>
            <a:ext cx="5793259" cy="6106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Date: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Time: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Location:</a:t>
            </a:r>
          </a:p>
        </p:txBody>
      </p:sp>
    </p:spTree>
    <p:extLst>
      <p:ext uri="{BB962C8B-B14F-4D97-AF65-F5344CB8AC3E}">
        <p14:creationId xmlns:p14="http://schemas.microsoft.com/office/powerpoint/2010/main" val="67563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79CBD50C-B3FC-764B-BB93-A2C46BC09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-179557" y="-135924"/>
            <a:ext cx="12435947" cy="699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28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25</Words>
  <Application>Microsoft Macintosh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Gabriola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20</cp:revision>
  <dcterms:created xsi:type="dcterms:W3CDTF">2021-06-04T18:04:45Z</dcterms:created>
  <dcterms:modified xsi:type="dcterms:W3CDTF">2021-06-04T19:33:16Z</dcterms:modified>
</cp:coreProperties>
</file>