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65" r:id="rId4"/>
    <p:sldId id="267" r:id="rId5"/>
    <p:sldId id="26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5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07F27-7605-5048-B328-75205B943A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6843CFA-05BE-A540-B15B-D2728CD7FE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52E12-B9E8-AD49-9BBA-4CCC02F81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3C3F-0646-CE41-9471-8421B9A00DEB}" type="datetimeFigureOut">
              <a:rPr lang="en-US" smtClean="0"/>
              <a:t>6/4/21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6D6CE-75E3-A446-B155-212034500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BE7FF-96C4-7C46-91A8-FDFB6CFB6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7BB2-160B-BD49-A6D9-0657910F8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70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E9990-AFC0-5C49-97DA-D1A6A6E2C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61F8AF-4DD5-2847-820F-C456E9EDC9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8EDC6-FD23-FE43-B97E-BF73436BB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3C3F-0646-CE41-9471-8421B9A00DEB}" type="datetimeFigureOut">
              <a:rPr lang="en-US" smtClean="0"/>
              <a:t>6/4/21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8DD79E-8BED-0649-89BD-FE6C84CF3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F209DA-CA36-2D4E-AACA-812BCABDE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7BB2-160B-BD49-A6D9-0657910F8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75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1111A7-7BF4-AB4C-8CFF-BAA191387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1E271C-AFD9-8F42-B060-18F94FFA07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26591C-B016-3141-9217-E68F71AFC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3C3F-0646-CE41-9471-8421B9A00DEB}" type="datetimeFigureOut">
              <a:rPr lang="en-US" smtClean="0"/>
              <a:t>6/4/21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8020A-15D5-4244-9275-2E1B53810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FE232-E6F2-5445-86CF-20BC7DF5E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7BB2-160B-BD49-A6D9-0657910F8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933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EF8E9-F383-344E-888F-7C2049EE9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3160F-761F-6B45-BA01-662614763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67C4B-1E9B-024D-A117-DC40F822C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3C3F-0646-CE41-9471-8421B9A00DEB}" type="datetimeFigureOut">
              <a:rPr lang="en-US" smtClean="0"/>
              <a:t>6/4/21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52D453-39CB-F242-8E67-C169B8FDE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32662-505F-2A4B-8F6D-5A65C8296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7BB2-160B-BD49-A6D9-0657910F8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80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22D55-CD8B-1348-BDA1-A84024175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7B32BB-FE74-1F48-BCCD-4A44D305D3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C1A452-32A8-094B-994E-86C435715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3C3F-0646-CE41-9471-8421B9A00DEB}" type="datetimeFigureOut">
              <a:rPr lang="en-US" smtClean="0"/>
              <a:t>6/4/21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E1F65-E401-C544-BF1C-E58DA4A93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55078-613B-9147-90D8-CD204272E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7BB2-160B-BD49-A6D9-0657910F8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157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EC400-392B-204B-AFE9-CAC4883DB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335E66-955C-3E43-8335-FD1CA8D3D7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18597F-F52C-DB4A-BA27-022BB2DC53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27F239-4099-6B48-BCAD-258642FB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3C3F-0646-CE41-9471-8421B9A00DEB}" type="datetimeFigureOut">
              <a:rPr lang="en-US" smtClean="0"/>
              <a:t>6/4/21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284EA8-FAFA-7B4F-931F-4429330A4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E4E5F-9F48-EA43-B52A-9A205C432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7BB2-160B-BD49-A6D9-0657910F8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689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437EE-32E0-DA4F-AD3D-EE1E30FAE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EEB56-D40E-D243-B643-B6B44780C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2310A8-F1AD-D941-8A10-597280959A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A3AEE6-F857-EE48-A466-E1A224EFEF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F876ED7-D39F-C641-99EE-642708F369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3AC33D-4278-FC48-BDBB-BFB1AC3F11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3C3F-0646-CE41-9471-8421B9A00DEB}" type="datetimeFigureOut">
              <a:rPr lang="en-US" smtClean="0"/>
              <a:t>6/4/21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28757A-7F01-FF4A-A144-BD920B174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13052D-5A62-8740-8C8F-94C2ABD92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7BB2-160B-BD49-A6D9-0657910F8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3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64989-F210-8040-8F94-86D3B5900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40EF91-24B4-6142-BCA0-736F8F8E7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3C3F-0646-CE41-9471-8421B9A00DEB}" type="datetimeFigureOut">
              <a:rPr lang="en-US" smtClean="0"/>
              <a:t>6/4/21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CF680AD-18A5-FD4B-B325-D9B30A5F5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AB21E1-94D3-D643-9B18-03757816A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7BB2-160B-BD49-A6D9-0657910F8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42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49D1140-4B92-B04B-92DA-C93DE9ABA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3C3F-0646-CE41-9471-8421B9A00DEB}" type="datetimeFigureOut">
              <a:rPr lang="en-US" smtClean="0"/>
              <a:t>6/4/21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E71970-2F1B-1842-9142-5EB963633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CF08E9-2F8E-0C44-B368-015A08D3B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7BB2-160B-BD49-A6D9-0657910F8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96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706E8-9660-DC4D-95B3-99FCE584B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9C70C-F1C0-AF4F-B644-2977BA602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834DF2-B180-FA43-9D68-7D8765E8E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E9A52C-9189-674F-B2E6-8584AA5D6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3C3F-0646-CE41-9471-8421B9A00DEB}" type="datetimeFigureOut">
              <a:rPr lang="en-US" smtClean="0"/>
              <a:t>6/4/21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5B38FC-3C6C-404C-A1AA-36385580A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6B707-5AB8-8143-BFE6-6F8D512CF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7BB2-160B-BD49-A6D9-0657910F8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91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BDAEE-FE02-9F42-AA1D-77BF5ED7E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FE0E1C-D51D-1649-A206-C175D39499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0E9E1E-8A6A-B442-965D-DACAC09FD4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6D0C70-B058-7B42-A1B7-255E0DDFE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93C3F-0646-CE41-9471-8421B9A00DEB}" type="datetimeFigureOut">
              <a:rPr lang="en-US" smtClean="0"/>
              <a:t>6/4/21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9B953F-2BDF-8149-A382-C5AA8D536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024AA9-9277-DA41-924E-A85F2FF80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07BB2-160B-BD49-A6D9-0657910F8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51F57E-3AD6-E64E-8016-C23E33408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FBC3B-7CDF-B745-99DF-3DA9B4576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F45A2-0E97-1A46-9111-DCA37C7A2B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093C3F-0646-CE41-9471-8421B9A00DEB}" type="datetimeFigureOut">
              <a:rPr lang="en-US" smtClean="0"/>
              <a:t>6/4/21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81F08-0CF5-C241-B450-FC2B07962B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7EDECD-8EFC-1B45-8FBA-67E4D19F12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07BB2-160B-BD49-A6D9-0657910F84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85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person, phone, cellphone&#10;&#10;Description automatically generated">
            <a:extLst>
              <a:ext uri="{FF2B5EF4-FFF2-40B4-BE49-F238E27FC236}">
                <a16:creationId xmlns:a16="http://schemas.microsoft.com/office/drawing/2014/main" id="{073F3906-7831-5949-8B68-6D8BFFE572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375" y="0"/>
            <a:ext cx="932125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B7CB36-ACDB-2140-B2B3-E19DCD5014D9}"/>
              </a:ext>
            </a:extLst>
          </p:cNvPr>
          <p:cNvSpPr txBox="1"/>
          <p:nvPr/>
        </p:nvSpPr>
        <p:spPr>
          <a:xfrm>
            <a:off x="1177159" y="1082565"/>
            <a:ext cx="37837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Californian FB" panose="020F0502020204030204" pitchFamily="34" charset="0"/>
                <a:cs typeface="Californian FB" panose="020F0502020204030204" pitchFamily="34" charset="0"/>
              </a:rPr>
              <a:t>Blended Vision</a:t>
            </a:r>
          </a:p>
        </p:txBody>
      </p:sp>
    </p:spTree>
    <p:extLst>
      <p:ext uri="{BB962C8B-B14F-4D97-AF65-F5344CB8AC3E}">
        <p14:creationId xmlns:p14="http://schemas.microsoft.com/office/powerpoint/2010/main" val="3313147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780A7-4B4A-764C-B7A1-FFE062D4309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800" dirty="0">
              <a:latin typeface="Californian FB" panose="0207040306080B030204" pitchFamily="18" charset="77"/>
            </a:endParaRPr>
          </a:p>
          <a:p>
            <a:pPr marL="0" indent="0" algn="ctr">
              <a:buNone/>
            </a:pPr>
            <a:r>
              <a:rPr lang="en-US" sz="4800" dirty="0">
                <a:latin typeface="Californian FB" panose="0207040306080B030204" pitchFamily="18" charset="77"/>
              </a:rPr>
              <a:t>God wants our focus to be </a:t>
            </a:r>
          </a:p>
          <a:p>
            <a:pPr marL="0" indent="0" algn="ctr">
              <a:buNone/>
            </a:pPr>
            <a:r>
              <a:rPr lang="en-US" sz="4800" b="1" dirty="0">
                <a:latin typeface="Californian FB" panose="0207040306080B030204" pitchFamily="18" charset="77"/>
              </a:rPr>
              <a:t>first</a:t>
            </a:r>
            <a:r>
              <a:rPr lang="en-US" sz="4800" dirty="0">
                <a:latin typeface="Californian FB" panose="0207040306080B030204" pitchFamily="18" charset="77"/>
              </a:rPr>
              <a:t> on Him.</a:t>
            </a:r>
          </a:p>
        </p:txBody>
      </p:sp>
      <p:pic>
        <p:nvPicPr>
          <p:cNvPr id="6" name="Content Placeholder 5" descr="A pair of black framed glasses&#10;&#10;Description automatically generated with medium confidence">
            <a:extLst>
              <a:ext uri="{FF2B5EF4-FFF2-40B4-BE49-F238E27FC236}">
                <a16:creationId xmlns:a16="http://schemas.microsoft.com/office/drawing/2014/main" id="{3B45E5A5-1AC4-804D-B332-1ED00381E7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36801" y="1825625"/>
            <a:ext cx="4965357" cy="3307992"/>
          </a:xfrm>
        </p:spPr>
      </p:pic>
    </p:spTree>
    <p:extLst>
      <p:ext uri="{BB962C8B-B14F-4D97-AF65-F5344CB8AC3E}">
        <p14:creationId xmlns:p14="http://schemas.microsoft.com/office/powerpoint/2010/main" val="2347280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1C759E-6EB7-ED49-AEE9-575F04E40B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38952" y="2511971"/>
            <a:ext cx="5814848" cy="36649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i="1" dirty="0">
                <a:latin typeface="Californian FB" panose="0207040306080B030204" pitchFamily="18" charset="77"/>
              </a:rPr>
              <a:t>Lord, give me a vision of my next step.</a:t>
            </a:r>
          </a:p>
        </p:txBody>
      </p:sp>
      <p:pic>
        <p:nvPicPr>
          <p:cNvPr id="12" name="Content Placeholder 11" descr="A picture containing person, person, phone, cellphone&#10;&#10;Description automatically generated">
            <a:extLst>
              <a:ext uri="{FF2B5EF4-FFF2-40B4-BE49-F238E27FC236}">
                <a16:creationId xmlns:a16="http://schemas.microsoft.com/office/drawing/2014/main" id="{C5EF3E51-5181-C445-A54D-DA3AA467EBC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1690688"/>
            <a:ext cx="5115697" cy="3812301"/>
          </a:xfrm>
        </p:spPr>
      </p:pic>
    </p:spTree>
    <p:extLst>
      <p:ext uri="{BB962C8B-B14F-4D97-AF65-F5344CB8AC3E}">
        <p14:creationId xmlns:p14="http://schemas.microsoft.com/office/powerpoint/2010/main" val="4085334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763C0-1D9D-5D4B-8249-40DCA44D62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365125"/>
            <a:ext cx="6928945" cy="61277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800" dirty="0"/>
              <a:t>Date: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Time:</a:t>
            </a:r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endParaRPr lang="en-US" sz="4800" dirty="0"/>
          </a:p>
          <a:p>
            <a:pPr marL="0" indent="0">
              <a:buNone/>
            </a:pPr>
            <a:r>
              <a:rPr lang="en-US" sz="4800" dirty="0"/>
              <a:t>Location: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6F141E7-EC13-1346-AAC2-806DC289F96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10400" y="1318277"/>
            <a:ext cx="5181600" cy="3453150"/>
          </a:xfrm>
        </p:spPr>
      </p:pic>
    </p:spTree>
    <p:extLst>
      <p:ext uri="{BB962C8B-B14F-4D97-AF65-F5344CB8AC3E}">
        <p14:creationId xmlns:p14="http://schemas.microsoft.com/office/powerpoint/2010/main" val="1543679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, blackboard&#10;&#10;Description automatically generated">
            <a:extLst>
              <a:ext uri="{FF2B5EF4-FFF2-40B4-BE49-F238E27FC236}">
                <a16:creationId xmlns:a16="http://schemas.microsoft.com/office/drawing/2014/main" id="{4305354E-844C-AF45-887F-C2F876ABB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5813" y="-273270"/>
            <a:ext cx="12761895" cy="7131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985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29</Words>
  <Application>Microsoft Macintosh PowerPoint</Application>
  <PresentationFormat>Widescreen</PresentationFormat>
  <Paragraphs>12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Californian FB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Hodges</dc:creator>
  <cp:lastModifiedBy>Phyllis York</cp:lastModifiedBy>
  <cp:revision>16</cp:revision>
  <dcterms:created xsi:type="dcterms:W3CDTF">2021-06-04T14:43:48Z</dcterms:created>
  <dcterms:modified xsi:type="dcterms:W3CDTF">2021-06-04T19:17:12Z</dcterms:modified>
</cp:coreProperties>
</file>