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3" r:id="rId4"/>
    <p:sldId id="270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1F272-F88D-E84E-83E6-3BBD7C518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76E7C6-AD39-B443-B28D-39982366D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B2A56-DD3B-9B46-83E8-E5AAC4973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98FA-022D-8749-A6D7-705C64A4C67A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059E1-BE1B-C348-8C4D-555F3A99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B63D4-37E6-0047-9FD1-941C29E8A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C5DA-7E88-5947-9A46-2A7B6E54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3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07A0F-8EAC-4449-B9A5-F2C9ABFD4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797A0-59E9-624F-8735-6BB45130B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637E1-DBCB-E444-A410-B649F8B16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98FA-022D-8749-A6D7-705C64A4C67A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88AF1-76B9-7849-A4E9-E1201BA00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BC2F8-4693-864D-9370-D2E9AB73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C5DA-7E88-5947-9A46-2A7B6E54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5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7361C9-6921-1B42-97B0-B6A14EE3E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0F2D51-EABE-B442-8BB8-721CDBBD2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E488A-77FC-B64E-9258-D82E06B0A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98FA-022D-8749-A6D7-705C64A4C67A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A3ECC-5087-6E49-91AF-EA9C1B14A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2B0D-A61E-9445-8F18-BAB502C8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C5DA-7E88-5947-9A46-2A7B6E54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4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ACB2-02C3-C349-8CE4-CA7C1CE9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3E24A-F81F-ED49-91C0-02B0EE6A8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DA6EC-FA3C-6C4F-9DF3-FB418A1C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98FA-022D-8749-A6D7-705C64A4C67A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6A2C7-A77D-7649-B87B-69158D0D6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6EDA-28F5-114B-B34E-BB9BAA43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C5DA-7E88-5947-9A46-2A7B6E54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6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9E83-5B98-7D4E-BF7F-9B3C79BEF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05C70-EB08-BD46-B8F5-F9EBCE908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36771-B154-EA48-898D-BC261DA2F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98FA-022D-8749-A6D7-705C64A4C67A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5653C-5CDA-224D-8B08-E9523320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BBAEB-FAED-9D4C-BC3D-3CA7A553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C5DA-7E88-5947-9A46-2A7B6E54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5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CBC24-0384-714F-988D-887F7D11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56912-1205-9F43-B2F9-049D51331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22C72-5314-7C45-B0BD-1A132010B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FBE7F-F4AE-6741-B63E-E12B9F090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98FA-022D-8749-A6D7-705C64A4C67A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00027-FF0D-2349-ADC8-260DF076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E82F5-2D93-7A48-AB0A-9E34F9F90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C5DA-7E88-5947-9A46-2A7B6E54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6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B476-766E-0F49-B578-2317050BE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3BEBC-0A7B-0546-86D4-E6D24036C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21185-FFF0-5A4D-9D48-5DA1C4DD7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419D4D-53B9-A347-9E2F-CD3DC7018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00398-5C9D-EC43-AE87-D10C30BFE9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3253EB-296A-5F44-9D08-CD2655959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98FA-022D-8749-A6D7-705C64A4C67A}" type="datetimeFigureOut">
              <a:rPr lang="en-US" smtClean="0"/>
              <a:t>6/4/21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4D3278-294F-E744-830E-DFB01C4C0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25F71A-E5F7-3E45-84DE-E25DAEC34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C5DA-7E88-5947-9A46-2A7B6E54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3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2EEC4-35F7-8948-86C7-C00AA2A4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5C00B-AAB2-2040-8B7F-C9C82ECA7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98FA-022D-8749-A6D7-705C64A4C67A}" type="datetimeFigureOut">
              <a:rPr lang="en-US" smtClean="0"/>
              <a:t>6/4/21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42B7E4-60BC-2344-804C-24DF81B4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37A2A-8052-B848-806B-FA5B2EC13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C5DA-7E88-5947-9A46-2A7B6E54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3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1F3031-CC99-DA42-B522-CF4FEDCC4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98FA-022D-8749-A6D7-705C64A4C67A}" type="datetimeFigureOut">
              <a:rPr lang="en-US" smtClean="0"/>
              <a:t>6/4/21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004DAA-795E-514F-8F82-88AD0006C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4E30-C770-6747-B9EC-48E93A18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C5DA-7E88-5947-9A46-2A7B6E54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9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8AF8-06CA-4046-BBB8-D7474F6F5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B7FDA-F98E-8B40-B644-53BF125AF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8DB7-C34B-F448-B827-37A42E950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090F6-BDD4-D740-A68B-8D7908559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98FA-022D-8749-A6D7-705C64A4C67A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6292D-EBB1-FC40-B27A-4552A796E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A1D4A-0D93-BB4F-95F2-60D8BDFC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C5DA-7E88-5947-9A46-2A7B6E54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1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31F70-F97C-1248-B448-0370FC53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FC0D8-1030-264D-9E4F-1F89019C7C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F71FD-D5E4-3943-AF01-94B06F506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AF34A-CA06-1A48-934A-044EAC43A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98FA-022D-8749-A6D7-705C64A4C67A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BA27A-C5CF-1245-9FA4-9819271AF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61A8E-5B59-384E-A84E-D950E8E5C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C5DA-7E88-5947-9A46-2A7B6E54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0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A8E62B-B817-1A4B-9147-9C63D00C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EB05C-EB73-E24B-8788-75E67268C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24B07-E7A7-0049-AD34-D04C7B849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498FA-022D-8749-A6D7-705C64A4C67A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2271F-BF57-784E-A095-737C85CF0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1E8BA-D8AC-6949-B461-9C30B4FFF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3C5DA-7E88-5947-9A46-2A7B6E54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2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8F4EA9D-BBA5-F24F-9736-C39E255B48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77" b="129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9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A01F4-8927-624F-901C-A7E11B48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WORLDVIEW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2BBB7-DAE5-EE47-9B5F-BEE7C4AA7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We all have a lens through which we look and interpret life and our world.</a:t>
            </a:r>
          </a:p>
        </p:txBody>
      </p:sp>
      <p:pic>
        <p:nvPicPr>
          <p:cNvPr id="10" name="Picture 9" descr="A picture containing spoon, tableware&#10;&#10;Description automatically generated">
            <a:extLst>
              <a:ext uri="{FF2B5EF4-FFF2-40B4-BE49-F238E27FC236}">
                <a16:creationId xmlns:a16="http://schemas.microsoft.com/office/drawing/2014/main" id="{D317FAB2-DC4D-F74B-BC46-FED1E2976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263" y="3808283"/>
            <a:ext cx="2017637" cy="141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8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A3DB2F1-40A5-6D47-A77C-44964A98C1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7146" y="1690688"/>
            <a:ext cx="6057964" cy="4037181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8BAD8-CF22-7448-B690-8356C777C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81914"/>
            <a:ext cx="5181600" cy="60109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>
              <a:latin typeface="Lucida Bright" panose="02040602050505020304" pitchFamily="18" charset="77"/>
            </a:endParaRPr>
          </a:p>
          <a:p>
            <a:pPr marL="0" indent="0" algn="ctr">
              <a:buNone/>
            </a:pPr>
            <a:r>
              <a:rPr lang="en-US" sz="5400" dirty="0">
                <a:latin typeface="Lucida Bright" panose="02040602050505020304" pitchFamily="18" charset="77"/>
              </a:rPr>
              <a:t>Behaviors come from our </a:t>
            </a:r>
            <a:r>
              <a:rPr lang="en-US" sz="5400" dirty="0">
                <a:solidFill>
                  <a:srgbClr val="0070C0"/>
                </a:solidFill>
                <a:latin typeface="Lucida Bright" panose="02040602050505020304" pitchFamily="18" charset="77"/>
              </a:rPr>
              <a:t>VALUES</a:t>
            </a:r>
            <a:r>
              <a:rPr lang="en-US" sz="5400" dirty="0">
                <a:latin typeface="Lucida Bright" panose="02040602050505020304" pitchFamily="18" charset="77"/>
              </a:rPr>
              <a:t> and our values are based on what we 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BELIEVE</a:t>
            </a:r>
            <a:r>
              <a:rPr lang="en-US" sz="5400" dirty="0">
                <a:latin typeface="Lucida Bright" panose="02040602050505020304" pitchFamily="18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073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D895E-4110-EC42-92F5-354608DA60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840827"/>
            <a:ext cx="4614759" cy="5336135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4400" dirty="0"/>
              <a:t>Date: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/>
            <a:r>
              <a:rPr lang="en-US" sz="4400" dirty="0"/>
              <a:t>Time: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/>
            <a:endParaRPr lang="en-US" sz="2000" dirty="0"/>
          </a:p>
          <a:p>
            <a:pPr marL="0"/>
            <a:r>
              <a:rPr lang="en-US" sz="4400" dirty="0"/>
              <a:t>Location:</a:t>
            </a:r>
          </a:p>
        </p:txBody>
      </p:sp>
      <p:pic>
        <p:nvPicPr>
          <p:cNvPr id="10" name="Content Placeholder 9" descr="A picture containing spoon, tableware&#10;&#10;Description automatically generated">
            <a:extLst>
              <a:ext uri="{FF2B5EF4-FFF2-40B4-BE49-F238E27FC236}">
                <a16:creationId xmlns:a16="http://schemas.microsoft.com/office/drawing/2014/main" id="{49DD9128-AC86-2A46-86EF-15E3C770D9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12100" y="2514600"/>
            <a:ext cx="2970230" cy="2083594"/>
          </a:xfrm>
        </p:spPr>
      </p:pic>
    </p:spTree>
    <p:extLst>
      <p:ext uri="{BB962C8B-B14F-4D97-AF65-F5344CB8AC3E}">
        <p14:creationId xmlns:p14="http://schemas.microsoft.com/office/powerpoint/2010/main" val="189777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96BF21A-B73C-E641-AA75-97FFC05AE9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58" b="28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87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38</Words>
  <Application>Microsoft Macintosh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Lucida Bright</vt:lpstr>
      <vt:lpstr>Office Theme</vt:lpstr>
      <vt:lpstr>PowerPoint Presentation</vt:lpstr>
      <vt:lpstr>WORLDVIEW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16</cp:revision>
  <dcterms:created xsi:type="dcterms:W3CDTF">2021-06-04T15:53:27Z</dcterms:created>
  <dcterms:modified xsi:type="dcterms:W3CDTF">2021-06-04T19:29:42Z</dcterms:modified>
</cp:coreProperties>
</file>