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307F-68F7-0044-B3F1-DB7AD6F52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4CF3B-D80E-AA40-826E-1EA191504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90BE3-05F7-564A-BBB2-277E1E38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8C6D-B45C-E845-B9F7-81E424B4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399DF-A7DF-4F4C-9EAC-06472E47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8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D49-CB49-0044-9E78-AF5326EF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7DC71-54F1-664D-AA29-336E52A1A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57CAD-CF0F-494E-B5BC-0B74408B9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3776D-1C18-F14F-BE5C-9D5AE9EA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A115C-A880-5848-BD2A-FD4CF23A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E8CFAF-DB8C-1544-9661-7282D79FD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F3CC0-EA2C-104F-AEC5-985BCFB22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98485-86EF-7945-A103-50D5E054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462C-4AC2-4E42-8CEA-810E21B8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6BE0E-2101-8843-B01F-7010AE5B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EDDF-DFDF-E94B-9860-EA66C867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C918A-A1F9-1247-B244-60B0F4251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6D871-40DE-8146-9750-8F3215A9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7ABD4-1C2F-E643-8ADA-BA00C7897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1F13C-D68E-2641-84DB-F785F0AC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5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FE354-70B3-DF4A-93D5-C8FA2927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CCC8F-6752-FE49-A7B2-8062FBEAC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3A52D-D0FC-0242-ACD8-AB41864F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68561-50DA-B240-AF3C-010CD7BDF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191CA-F8CB-964C-9769-78FA23C2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1053A-E618-6547-AA3B-CE7E91E9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69D06-F5F7-CF47-8C93-EE07C12A24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ED601-5732-AF48-BC00-70EA1E9B4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115E9-F2EB-B04C-8C21-2E85D242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36646-88D6-024B-B903-EDEEF13A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662BB-F1B2-624B-A93F-86E6BC88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6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D95E4-8F81-1A45-9643-7D707E91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82E77-48A5-A340-8F3B-F107C9DF9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3DBB7-F1BC-2044-9F9E-07D65D7E7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D0294-FFFB-A24D-82AC-6DE4B778C6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B6D48-1936-704A-A1E8-FA10FCB75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DEBC36-0BEA-654F-8D2F-EF52BA6E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DE452-7015-1343-9245-0DA3B8C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553A6-7868-5146-896F-99B37EB1E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02586-D839-3D47-8CB4-BF480DD3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8ED51-279D-F74C-BDF8-E5F7670A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D0BEA-42C7-5D42-AFE8-4A55EA07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15DC7-6BD1-AF40-B4E5-98DA9252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0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1005C-16B6-FB4D-A86C-23E26730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3C544-4F48-4F4D-9901-8C6D85C6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BECA5-90B8-AD40-A03C-C8407850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D2701-88DB-A540-9D8A-A24AB045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17B6F-D30C-B743-9D64-45A84DE48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124C1-F489-9F4B-BA90-ECD599BFC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E839E-1388-584E-84A0-EE9054DD0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3123F-E834-8E41-A76D-89B2E1B5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8865A-DFC5-D94C-A642-8BAD9C20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54B9-512A-E84C-8C7C-9137D3FD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0C889-2DAE-E344-9EEF-7BC1B2C78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DFCA2-901E-B343-9D50-07E4563B3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3D072-F64C-8641-924A-2BA22D513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D919B-B6C6-1D46-BFBB-E80FF2AF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0EFFF-FFC0-F746-98B8-C33B646D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5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876B7-5088-3146-821D-32F72B2A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733EB-C217-7741-917C-DB74D3C1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C2C84-CD66-614B-BC4E-7DC4F2A99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FD38-E372-054D-A590-1F019761F95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D39C1-B71F-6B4A-A759-9000C99C9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904D-7FC1-C44A-9800-7C9201B76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1DD56-707B-8B43-A288-1F2035A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7D8DE235-2590-1F4D-90E9-349E993B4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1" b="11995"/>
          <a:stretch/>
        </p:blipFill>
        <p:spPr>
          <a:xfrm>
            <a:off x="0" y="29557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06B50-2D92-B64A-9213-A277E9C15AF3}"/>
              </a:ext>
            </a:extLst>
          </p:cNvPr>
          <p:cNvSpPr txBox="1"/>
          <p:nvPr/>
        </p:nvSpPr>
        <p:spPr>
          <a:xfrm>
            <a:off x="5875284" y="420415"/>
            <a:ext cx="3731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2">
                    <a:lumMod val="50000"/>
                  </a:schemeClr>
                </a:solidFill>
                <a:latin typeface="Gabriola" pitchFamily="82" charset="0"/>
              </a:rPr>
              <a:t>Eyes of</a:t>
            </a:r>
          </a:p>
        </p:txBody>
      </p:sp>
    </p:spTree>
    <p:extLst>
      <p:ext uri="{BB962C8B-B14F-4D97-AF65-F5344CB8AC3E}">
        <p14:creationId xmlns:p14="http://schemas.microsoft.com/office/powerpoint/2010/main" val="249927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BFC24-4E89-184F-B349-75819A30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273F8-AEA6-3E46-81EF-09438A60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7766"/>
            <a:ext cx="10515600" cy="55809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/>
              <a:t>I do not have a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birthright</a:t>
            </a:r>
            <a:r>
              <a:rPr lang="en-US" sz="4400" dirty="0"/>
              <a:t> that entitles me to the blessings of God.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I am nothing more than the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recipient</a:t>
            </a:r>
            <a:r>
              <a:rPr lang="en-US" sz="4400" dirty="0"/>
              <a:t> of divine grace and unmerited favor.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Everything</a:t>
            </a:r>
            <a:r>
              <a:rPr lang="en-US" sz="4400" dirty="0"/>
              <a:t> could change before the end of the day.</a:t>
            </a:r>
          </a:p>
        </p:txBody>
      </p:sp>
    </p:spTree>
    <p:extLst>
      <p:ext uri="{BB962C8B-B14F-4D97-AF65-F5344CB8AC3E}">
        <p14:creationId xmlns:p14="http://schemas.microsoft.com/office/powerpoint/2010/main" val="133121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B05C-54B9-9F40-92F0-0EA051FF2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E5CC5-4AC8-0F40-9B01-7EF3874F5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The homeless person, the struggling immigrant, the Middle Eastern refugee are people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created by God </a:t>
            </a:r>
            <a:r>
              <a:rPr lang="en-US" sz="4400" dirty="0"/>
              <a:t>longing to experience  His love and grace.</a:t>
            </a:r>
          </a:p>
        </p:txBody>
      </p:sp>
    </p:spTree>
    <p:extLst>
      <p:ext uri="{BB962C8B-B14F-4D97-AF65-F5344CB8AC3E}">
        <p14:creationId xmlns:p14="http://schemas.microsoft.com/office/powerpoint/2010/main" val="270042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DC5F26-D7A1-314E-B457-D7EA82A9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E8A4865-5A50-6D4D-B364-1F76FDABDF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4113" y="1825625"/>
            <a:ext cx="5181600" cy="3454400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06136BC-66D8-994D-9491-25BF2DAFC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843" y="365125"/>
            <a:ext cx="5574957" cy="630752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abriola" pitchFamily="82" charset="0"/>
              </a:rPr>
              <a:t>Date:</a:t>
            </a:r>
          </a:p>
          <a:p>
            <a:endParaRPr lang="en-US" sz="4000" b="1" dirty="0">
              <a:latin typeface="Gabriola" pitchFamily="82" charset="0"/>
            </a:endParaRPr>
          </a:p>
          <a:p>
            <a:endParaRPr lang="en-US" sz="4000" b="1" dirty="0">
              <a:latin typeface="Gabriola" pitchFamily="82" charset="0"/>
            </a:endParaRPr>
          </a:p>
          <a:p>
            <a:r>
              <a:rPr lang="en-US" sz="4000" b="1" dirty="0">
                <a:latin typeface="Gabriola" pitchFamily="82" charset="0"/>
              </a:rPr>
              <a:t>Time:</a:t>
            </a:r>
          </a:p>
          <a:p>
            <a:endParaRPr lang="en-US" sz="4000" b="1" dirty="0">
              <a:latin typeface="Gabriola" pitchFamily="82" charset="0"/>
            </a:endParaRPr>
          </a:p>
          <a:p>
            <a:endParaRPr lang="en-US" sz="4000" b="1" dirty="0">
              <a:latin typeface="Gabriola" pitchFamily="82" charset="0"/>
            </a:endParaRPr>
          </a:p>
          <a:p>
            <a:r>
              <a:rPr lang="en-US" sz="4000" b="1">
                <a:latin typeface="Gabriola" pitchFamily="82" charset="0"/>
              </a:rPr>
              <a:t>Location:</a:t>
            </a:r>
            <a:endParaRPr lang="en-US" sz="40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8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14F7352-F4F0-194B-8490-CC6381DD72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3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72</Words>
  <Application>Microsoft Macintosh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Elizabeth Hodges</cp:lastModifiedBy>
  <cp:revision>10</cp:revision>
  <dcterms:created xsi:type="dcterms:W3CDTF">2021-03-16T14:59:55Z</dcterms:created>
  <dcterms:modified xsi:type="dcterms:W3CDTF">2021-03-16T16:46:40Z</dcterms:modified>
</cp:coreProperties>
</file>