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2955-5456-EF48-924B-7DF4B2316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AAEAD-B6A0-3F48-B0FC-EBB28F12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A68B-B876-AB45-AF1A-A4889C83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DF37F-5765-104F-8068-15814E5E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D22B-A52C-5045-AC83-71799666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FFD9-9D69-234F-A87F-F6E058B3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E45D0-F1D5-CC42-B9B1-52E9F5813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156A-510E-5D4F-856D-6854A8EE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E624E-7C7E-2845-AC9B-F2DF6644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A8F4-E1DF-7547-8B28-1C9C5774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C4AA2-706D-2C4C-A83E-100609D64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2B839-9CA3-5742-A0DE-139833BC9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FCDF-8F83-0741-956C-E02826D6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AFF2-6E40-D64D-95E2-9F2D92C7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A931-5275-5F4F-901B-8817A636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24BE-0EFB-8F44-8477-A97900BB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E689-779D-E94A-815D-7F0EC06C3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C5CE9-E480-344F-89C9-07FB5E5C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FFC85-852A-3E4B-8CF3-C6E139CB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ECF7-148D-8A49-AF92-04EF5984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7A3D-B507-9242-B2F0-F50B3B34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636F7-50CB-8E4C-A1F4-9FB8135E5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FF014-B54D-4B4E-86FB-8D6F5878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4C8D8-9156-894C-96B9-3A848666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F0954-B6E2-7E42-8612-DBB799C3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FFF8-28BE-8743-B83E-4F45B41A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D049-AB9C-B24C-B831-03DE14262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5146A-4418-BF41-81DD-0F83AF178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F997C-2C34-4846-A17B-49B0C19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852F8-6BB1-9349-B095-B1466FD8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3C3BC-D3C3-594E-A358-0F1BDFD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09BD-0B57-D04E-8637-562683D9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F6C47-C0A0-E847-9CC6-347EC7A84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9F453-2C40-8C42-BCB3-DF7A0857E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348CC-1E8B-CA46-B7A2-EE1D6B899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1A780-EA57-2342-B1CD-73E4F9006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B271E-E270-CD42-94F5-72A5423F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34067-856A-0842-A0B5-74555451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01034-F6E4-0D4F-9DE1-1AD51EE3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13E8-CB67-1147-B1E0-7DB55038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E297A-09E4-FC45-A9F7-9C173A74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77224-6E5B-C944-9F82-D1C1C8D0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6EF90-7FC6-2646-9E56-92488614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4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1F6F6-6BA2-6A46-B727-A82D77CF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47392-E21C-A24C-B90E-4E389A7E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6148B-4DEC-9741-B7DA-FE6B4D7D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8739-97EE-8943-81F7-CD748F0C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5859-B59C-DC41-8D79-7DD1998D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CF0AA-5B04-D147-8660-F8589E411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0AABE-29CE-0243-8C9E-89A8B5CE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2F545-1A51-004D-84DF-93D9DFA2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6691A-7E79-E741-B0D2-1E55FF11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8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A1AA-DB44-8946-9EE6-8DFC3625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1DB30-4A93-3D42-91CB-731800B91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667E0-5D35-604E-8BE4-6029BF355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BEFF7-8580-DE4B-AB1B-E2F35C73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5D49-CFFC-1647-909F-E1C4C27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DC0BE-8EE0-034F-8345-56AD8636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31323-8895-6443-B545-95AB8504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F9D7D-BD34-384E-AB70-EADE1C01E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E3C3F-08DD-0B40-AB84-39AE17131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AB96-4CE6-7242-9DDA-2C4A2931BF42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0AA30-3657-A549-9DF4-539E672B7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BDB4D-7651-5F47-94BE-CA6D42318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B9821BC2-EBEF-EB4A-B088-76C31786F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1" b="119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AB393-11D1-AF41-A634-C917305A9F40}"/>
              </a:ext>
            </a:extLst>
          </p:cNvPr>
          <p:cNvSpPr txBox="1"/>
          <p:nvPr/>
        </p:nvSpPr>
        <p:spPr>
          <a:xfrm>
            <a:off x="6412992" y="829056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Eyes of Love</a:t>
            </a:r>
          </a:p>
        </p:txBody>
      </p:sp>
    </p:spTree>
    <p:extLst>
      <p:ext uri="{BB962C8B-B14F-4D97-AF65-F5344CB8AC3E}">
        <p14:creationId xmlns:p14="http://schemas.microsoft.com/office/powerpoint/2010/main" val="225889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0CEF-BC94-7A49-A317-3B1735D1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7030A0"/>
                </a:solidFill>
                <a:latin typeface="Gabriola" pitchFamily="82" charset="0"/>
              </a:rPr>
              <a:t>The harvest is plentiful ,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7030A0"/>
                </a:solidFill>
                <a:latin typeface="Gabriola" pitchFamily="82" charset="0"/>
              </a:rPr>
              <a:t>but the laborers are few.”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7030A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3600" dirty="0"/>
              <a:t>Matthew 9: 37b</a:t>
            </a:r>
          </a:p>
        </p:txBody>
      </p:sp>
    </p:spTree>
    <p:extLst>
      <p:ext uri="{BB962C8B-B14F-4D97-AF65-F5344CB8AC3E}">
        <p14:creationId xmlns:p14="http://schemas.microsoft.com/office/powerpoint/2010/main" val="267215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A98D-5118-1745-9E36-B06C1353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4743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problem is not that people wouldn’t</a:t>
            </a:r>
          </a:p>
          <a:p>
            <a:pPr marL="0" indent="0" algn="ctr">
              <a:buNone/>
            </a:pPr>
            <a:r>
              <a:rPr lang="en-US" sz="4000" dirty="0"/>
              <a:t>believe in Jesus.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The problem is there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are not enough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laborers </a:t>
            </a:r>
            <a:r>
              <a:rPr lang="en-US" sz="4000" dirty="0"/>
              <a:t>to bring in the </a:t>
            </a:r>
          </a:p>
          <a:p>
            <a:pPr marL="0" indent="0" algn="ctr">
              <a:buNone/>
            </a:pPr>
            <a:r>
              <a:rPr lang="en-US" sz="4000" dirty="0"/>
              <a:t>robust harvest. </a:t>
            </a:r>
          </a:p>
        </p:txBody>
      </p:sp>
    </p:spTree>
    <p:extLst>
      <p:ext uri="{BB962C8B-B14F-4D97-AF65-F5344CB8AC3E}">
        <p14:creationId xmlns:p14="http://schemas.microsoft.com/office/powerpoint/2010/main" val="100037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EDEF-06C0-7246-B8C1-558755517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Gabriola" pitchFamily="82" charset="0"/>
              </a:rPr>
              <a:t>“Pray earnestly to the Lord of the harvest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Gabriola" pitchFamily="82" charset="0"/>
              </a:rPr>
              <a:t>to send out laborers into His harvest.”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7030A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3600" dirty="0"/>
              <a:t>Matthew 9:38</a:t>
            </a:r>
          </a:p>
        </p:txBody>
      </p:sp>
    </p:spTree>
    <p:extLst>
      <p:ext uri="{BB962C8B-B14F-4D97-AF65-F5344CB8AC3E}">
        <p14:creationId xmlns:p14="http://schemas.microsoft.com/office/powerpoint/2010/main" val="123473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EC15-1461-E444-A134-23E031C5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What do you think is the connection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between your prayers and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God sending out laborers?</a:t>
            </a:r>
          </a:p>
        </p:txBody>
      </p:sp>
    </p:spTree>
    <p:extLst>
      <p:ext uri="{BB962C8B-B14F-4D97-AF65-F5344CB8AC3E}">
        <p14:creationId xmlns:p14="http://schemas.microsoft.com/office/powerpoint/2010/main" val="396911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37B6-F870-4C45-8C18-C855C0122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heart of the Lord of the Harvest is that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all nations </a:t>
            </a:r>
            <a:r>
              <a:rPr lang="en-US" sz="4400" dirty="0"/>
              <a:t>become disciples of Jesus.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Could it be </a:t>
            </a:r>
            <a:r>
              <a:rPr lang="en-US" sz="4800" b="1" dirty="0">
                <a:solidFill>
                  <a:srgbClr val="00CC5D"/>
                </a:solidFill>
                <a:latin typeface="Gabriola" pitchFamily="82" charset="0"/>
              </a:rPr>
              <a:t>the laborers are few </a:t>
            </a:r>
            <a:r>
              <a:rPr lang="en-US" sz="4400" dirty="0"/>
              <a:t>in our generation because we have failed to </a:t>
            </a:r>
          </a:p>
          <a:p>
            <a:pPr marL="0" indent="0" algn="ctr">
              <a:buNone/>
            </a:pPr>
            <a:r>
              <a:rPr lang="en-US" sz="4400" dirty="0"/>
              <a:t>disciple those that made a decision</a:t>
            </a:r>
          </a:p>
          <a:p>
            <a:pPr marL="0" indent="0" algn="ctr">
              <a:buNone/>
            </a:pPr>
            <a:r>
              <a:rPr lang="en-US" sz="4400" dirty="0"/>
              <a:t>to follow Christ?</a:t>
            </a:r>
          </a:p>
        </p:txBody>
      </p:sp>
    </p:spTree>
    <p:extLst>
      <p:ext uri="{BB962C8B-B14F-4D97-AF65-F5344CB8AC3E}">
        <p14:creationId xmlns:p14="http://schemas.microsoft.com/office/powerpoint/2010/main" val="341170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E347-8747-6544-96EF-717E86342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108"/>
            <a:ext cx="10515600" cy="5064855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As we see the world around us with all the turmoil and pain, we cannot stand by and watch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others spiral into eternity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46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992FAE85-CEAF-B341-8ACF-17132F844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370" r="21115" b="41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8DE05-D368-D346-BE69-C49736544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904" y="2481703"/>
            <a:ext cx="4460398" cy="3847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Pray that God will send workers into the harvest and that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our eyes will be open </a:t>
            </a:r>
            <a:r>
              <a:rPr lang="en-US" sz="3600" dirty="0"/>
              <a:t>to the harvest around us.</a:t>
            </a:r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6744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F2F107-26B3-1F41-B16E-7FCD289F8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885AB-5C31-E74A-B411-811B7073D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178"/>
            <a:ext cx="10515600" cy="50277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/>
              <a:t>“Jesus went about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all</a:t>
            </a:r>
            <a:r>
              <a:rPr lang="en-US" sz="4400" dirty="0"/>
              <a:t> the cities and villages” </a:t>
            </a:r>
          </a:p>
          <a:p>
            <a:pPr marL="0" indent="0" algn="ctr">
              <a:buNone/>
            </a:pPr>
            <a:r>
              <a:rPr lang="en-US" sz="4400" dirty="0"/>
              <a:t>Matthew 9:35-38.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800" dirty="0">
                <a:latin typeface="Gabriola" pitchFamily="82" charset="0"/>
              </a:rPr>
              <a:t>How far does your personal ministry reach?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Do you reach beyond where you are planted?</a:t>
            </a:r>
          </a:p>
        </p:txBody>
      </p:sp>
    </p:spTree>
    <p:extLst>
      <p:ext uri="{BB962C8B-B14F-4D97-AF65-F5344CB8AC3E}">
        <p14:creationId xmlns:p14="http://schemas.microsoft.com/office/powerpoint/2010/main" val="135809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DF709-CBA7-E042-BCDD-84AF1301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Jesus went through </a:t>
            </a:r>
            <a:r>
              <a:rPr lang="en-US" sz="4400" b="1" dirty="0">
                <a:solidFill>
                  <a:srgbClr val="00CC5D"/>
                </a:solidFill>
                <a:latin typeface="Gabriola" pitchFamily="82" charset="0"/>
              </a:rPr>
              <a:t>all</a:t>
            </a:r>
            <a:r>
              <a:rPr lang="en-US" sz="4000" dirty="0"/>
              <a:t> these locations with </a:t>
            </a:r>
          </a:p>
          <a:p>
            <a:pPr marL="0" indent="0" algn="ctr">
              <a:buNone/>
            </a:pPr>
            <a:r>
              <a:rPr lang="en-US" sz="4000" dirty="0"/>
              <a:t>the purpose of </a:t>
            </a:r>
            <a:r>
              <a:rPr lang="en-US" sz="4400" b="1" dirty="0">
                <a:solidFill>
                  <a:srgbClr val="0070C0"/>
                </a:solidFill>
                <a:latin typeface="Gabriola" pitchFamily="82" charset="0"/>
              </a:rPr>
              <a:t>instructing the people</a:t>
            </a:r>
          </a:p>
          <a:p>
            <a:pPr marL="0" indent="0" algn="ctr">
              <a:buNone/>
            </a:pPr>
            <a:r>
              <a:rPr lang="en-US" sz="4000" dirty="0"/>
              <a:t>and </a:t>
            </a:r>
            <a:r>
              <a:rPr lang="en-US" sz="4400" b="1" dirty="0">
                <a:solidFill>
                  <a:srgbClr val="C00000"/>
                </a:solidFill>
                <a:latin typeface="Gabriola" pitchFamily="82" charset="0"/>
              </a:rPr>
              <a:t>proclaiming the good news </a:t>
            </a:r>
          </a:p>
          <a:p>
            <a:pPr marL="0" indent="0" algn="ctr">
              <a:buNone/>
            </a:pPr>
            <a:r>
              <a:rPr lang="en-US" sz="4000" dirty="0"/>
              <a:t>of the gospel to them.</a:t>
            </a:r>
          </a:p>
        </p:txBody>
      </p:sp>
    </p:spTree>
    <p:extLst>
      <p:ext uri="{BB962C8B-B14F-4D97-AF65-F5344CB8AC3E}">
        <p14:creationId xmlns:p14="http://schemas.microsoft.com/office/powerpoint/2010/main" val="33574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D731-A103-0442-B62F-5EE3EFC3A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Meeting the </a:t>
            </a:r>
            <a:r>
              <a:rPr lang="en-US" sz="4000" dirty="0">
                <a:solidFill>
                  <a:srgbClr val="C00000"/>
                </a:solidFill>
              </a:rPr>
              <a:t>physical, </a:t>
            </a:r>
            <a:r>
              <a:rPr lang="en-US" sz="4000" dirty="0">
                <a:solidFill>
                  <a:srgbClr val="00CC5D"/>
                </a:solidFill>
              </a:rPr>
              <a:t>mental, </a:t>
            </a:r>
            <a:r>
              <a:rPr lang="en-US" sz="4000" dirty="0">
                <a:solidFill>
                  <a:srgbClr val="7030A0"/>
                </a:solidFill>
              </a:rPr>
              <a:t>emotional</a:t>
            </a:r>
            <a:r>
              <a:rPr lang="en-US" sz="4000" dirty="0"/>
              <a:t> needs of people creates an environment where they can </a:t>
            </a:r>
            <a:r>
              <a:rPr lang="en-US" sz="4000" dirty="0">
                <a:solidFill>
                  <a:srgbClr val="0070C0"/>
                </a:solidFill>
              </a:rPr>
              <a:t>hear the truth of the gospel </a:t>
            </a:r>
            <a:r>
              <a:rPr lang="en-US" sz="4000" dirty="0"/>
              <a:t>in a different way.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012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1337-0D3A-DA4F-9932-8067094B4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How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diligently do you study the Scriptures</a:t>
            </a:r>
          </a:p>
          <a:p>
            <a:pPr marL="0" indent="0" algn="ctr">
              <a:buNone/>
            </a:pPr>
            <a:r>
              <a:rPr lang="en-US" sz="4400" dirty="0"/>
              <a:t>so you will be prepared to instruct</a:t>
            </a:r>
          </a:p>
          <a:p>
            <a:pPr marL="0" indent="0" algn="ctr">
              <a:buNone/>
            </a:pPr>
            <a:r>
              <a:rPr lang="en-US" sz="4400" dirty="0"/>
              <a:t>or proclaim the truth to others?</a:t>
            </a:r>
          </a:p>
        </p:txBody>
      </p:sp>
    </p:spTree>
    <p:extLst>
      <p:ext uri="{BB962C8B-B14F-4D97-AF65-F5344CB8AC3E}">
        <p14:creationId xmlns:p14="http://schemas.microsoft.com/office/powerpoint/2010/main" val="26121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A1461-E7B6-7E42-9308-67EA919B2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270" y="1825625"/>
            <a:ext cx="533811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Are you in touch with the needs of your community?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Are you inwardly or outwardly focused?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F328AA-B033-454B-A302-187018E320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1054" y="1825625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11513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1A64-5C0C-8B4A-9B2C-658E9C279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Matthew moves from the </a:t>
            </a:r>
            <a:r>
              <a:rPr lang="en-US" sz="4000" dirty="0">
                <a:solidFill>
                  <a:srgbClr val="00CC5D"/>
                </a:solidFill>
              </a:rPr>
              <a:t>“what” </a:t>
            </a:r>
            <a:r>
              <a:rPr lang="en-US" sz="4000" dirty="0"/>
              <a:t>to the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“why” </a:t>
            </a:r>
            <a:r>
              <a:rPr lang="en-US" sz="4000" dirty="0"/>
              <a:t>of Jesus’ ministry.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“He was moved with compassion”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dirty="0"/>
              <a:t>simply meaning His heart went out to them.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3046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82E4-E187-1443-B992-3707D4089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When you consider </a:t>
            </a:r>
            <a:r>
              <a:rPr lang="en-US" sz="4000" dirty="0">
                <a:solidFill>
                  <a:srgbClr val="0070C0"/>
                </a:solidFill>
              </a:rPr>
              <a:t>the culture </a:t>
            </a:r>
            <a:r>
              <a:rPr lang="en-US" sz="4000" dirty="0"/>
              <a:t>around you</a:t>
            </a:r>
          </a:p>
          <a:p>
            <a:pPr marL="0" indent="0" algn="ctr">
              <a:buNone/>
            </a:pPr>
            <a:r>
              <a:rPr lang="en-US" sz="4000" dirty="0"/>
              <a:t>or observe the lives of people in your town,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what emotions do you feel?</a:t>
            </a:r>
          </a:p>
        </p:txBody>
      </p:sp>
    </p:spTree>
    <p:extLst>
      <p:ext uri="{BB962C8B-B14F-4D97-AF65-F5344CB8AC3E}">
        <p14:creationId xmlns:p14="http://schemas.microsoft.com/office/powerpoint/2010/main" val="152245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00B6-C7AA-344A-B227-D0FDA745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“Sheep having no shepherd”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D43A4-1130-CE43-8784-82E5F38C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Jesus taught His disciples how to </a:t>
            </a:r>
            <a:r>
              <a:rPr lang="en-US" sz="4800" b="1" dirty="0">
                <a:solidFill>
                  <a:srgbClr val="00B050"/>
                </a:solidFill>
                <a:latin typeface="Gabriola" pitchFamily="82" charset="0"/>
              </a:rPr>
              <a:t>go and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50"/>
                </a:solidFill>
                <a:latin typeface="Gabriola" pitchFamily="82" charset="0"/>
              </a:rPr>
              <a:t>make disciples </a:t>
            </a:r>
            <a:r>
              <a:rPr lang="en-US" sz="4000" dirty="0"/>
              <a:t>around the world, </a:t>
            </a:r>
          </a:p>
          <a:p>
            <a:pPr marL="0" indent="0" algn="ctr">
              <a:buNone/>
            </a:pPr>
            <a:r>
              <a:rPr lang="en-US" sz="4000" dirty="0"/>
              <a:t>because His desire is for people to have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  <a:latin typeface="Gabriola" pitchFamily="82" charset="0"/>
              </a:rPr>
              <a:t>competent and accurate spiritual leadership.</a:t>
            </a:r>
          </a:p>
        </p:txBody>
      </p:sp>
    </p:spTree>
    <p:extLst>
      <p:ext uri="{BB962C8B-B14F-4D97-AF65-F5344CB8AC3E}">
        <p14:creationId xmlns:p14="http://schemas.microsoft.com/office/powerpoint/2010/main" val="404565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378</Words>
  <Application>Microsoft Macintosh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“Sheep having no shepherd”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16</cp:revision>
  <dcterms:created xsi:type="dcterms:W3CDTF">2021-03-17T15:33:29Z</dcterms:created>
  <dcterms:modified xsi:type="dcterms:W3CDTF">2021-03-19T15:59:58Z</dcterms:modified>
</cp:coreProperties>
</file>