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5" r:id="rId4"/>
    <p:sldId id="268" r:id="rId5"/>
    <p:sldId id="273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8"/>
  </p:normalViewPr>
  <p:slideViewPr>
    <p:cSldViewPr snapToGrid="0" snapToObjects="1">
      <p:cViewPr varScale="1">
        <p:scale>
          <a:sx n="104" d="100"/>
          <a:sy n="104" d="100"/>
        </p:scale>
        <p:origin x="8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32955-5456-EF48-924B-7DF4B2316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AAEAD-B6A0-3F48-B0FC-EBB28F125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1A68B-B876-AB45-AF1A-A4889C83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AB96-4CE6-7242-9DDA-2C4A2931BF42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DF37F-5765-104F-8068-15814E5EB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7D22B-A52C-5045-AC83-71799666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99A-39B0-D042-9FD5-F53DFABF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2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DFFD9-9D69-234F-A87F-F6E058B36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E45D0-F1D5-CC42-B9B1-52E9F5813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3156A-510E-5D4F-856D-6854A8EEE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AB96-4CE6-7242-9DDA-2C4A2931BF42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E624E-7C7E-2845-AC9B-F2DF6644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BA8F4-E1DF-7547-8B28-1C9C57740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99A-39B0-D042-9FD5-F53DFABF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4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3C4AA2-706D-2C4C-A83E-100609D64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F2B839-9CA3-5742-A0DE-139833BC9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CFCDF-8F83-0741-956C-E02826D62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AB96-4CE6-7242-9DDA-2C4A2931BF42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2AFF2-6E40-D64D-95E2-9F2D92C73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2A931-5275-5F4F-901B-8817A6360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99A-39B0-D042-9FD5-F53DFABF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2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024BE-0EFB-8F44-8477-A97900BB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6E689-779D-E94A-815D-7F0EC06C3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C5CE9-E480-344F-89C9-07FB5E5C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AB96-4CE6-7242-9DDA-2C4A2931BF42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FFC85-852A-3E4B-8CF3-C6E139CB1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9ECF7-148D-8A49-AF92-04EF5984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99A-39B0-D042-9FD5-F53DFABF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C7A3D-B507-9242-B2F0-F50B3B346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636F7-50CB-8E4C-A1F4-9FB8135E5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FF014-B54D-4B4E-86FB-8D6F58788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AB96-4CE6-7242-9DDA-2C4A2931BF42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4C8D8-9156-894C-96B9-3A8486667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F0954-B6E2-7E42-8612-DBB799C36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99A-39B0-D042-9FD5-F53DFABF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3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FFF8-28BE-8743-B83E-4F45B41A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2D049-AB9C-B24C-B831-03DE14262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5146A-4418-BF41-81DD-0F83AF178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F997C-2C34-4846-A17B-49B0C191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AB96-4CE6-7242-9DDA-2C4A2931BF42}" type="datetimeFigureOut">
              <a:rPr lang="en-US" smtClean="0"/>
              <a:t>3/17/21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852F8-6BB1-9349-B095-B1466FD87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3C3BC-D3C3-594E-A358-0F1BDFDD4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99A-39B0-D042-9FD5-F53DFABF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D09BD-0B57-D04E-8637-562683D94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F6C47-C0A0-E847-9CC6-347EC7A84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9F453-2C40-8C42-BCB3-DF7A0857E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348CC-1E8B-CA46-B7A2-EE1D6B899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31A780-EA57-2342-B1CD-73E4F90067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2B271E-E270-CD42-94F5-72A5423F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AB96-4CE6-7242-9DDA-2C4A2931BF42}" type="datetimeFigureOut">
              <a:rPr lang="en-US" smtClean="0"/>
              <a:t>3/17/21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F34067-856A-0842-A0B5-745554510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201034-F6E4-0D4F-9DE1-1AD51EE39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99A-39B0-D042-9FD5-F53DFABF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6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813E8-CB67-1147-B1E0-7DB550382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E297A-09E4-FC45-A9F7-9C173A748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AB96-4CE6-7242-9DDA-2C4A2931BF42}" type="datetimeFigureOut">
              <a:rPr lang="en-US" smtClean="0"/>
              <a:t>3/17/21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77224-6E5B-C944-9F82-D1C1C8D08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6EF90-7FC6-2646-9E56-924886144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99A-39B0-D042-9FD5-F53DFABF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4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1F6F6-6BA2-6A46-B727-A82D77CF2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AB96-4CE6-7242-9DDA-2C4A2931BF42}" type="datetimeFigureOut">
              <a:rPr lang="en-US" smtClean="0"/>
              <a:t>3/17/21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E47392-E21C-A24C-B90E-4E389A7E6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6148B-4DEC-9741-B7DA-FE6B4D7D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99A-39B0-D042-9FD5-F53DFABF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3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C8739-97EE-8943-81F7-CD748F0C9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D5859-B59C-DC41-8D79-7DD1998DC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CF0AA-5B04-D147-8660-F8589E411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0AABE-29CE-0243-8C9E-89A8B5CEA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AB96-4CE6-7242-9DDA-2C4A2931BF42}" type="datetimeFigureOut">
              <a:rPr lang="en-US" smtClean="0"/>
              <a:t>3/17/21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2F545-1A51-004D-84DF-93D9DFA2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6691A-7E79-E741-B0D2-1E55FF11A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99A-39B0-D042-9FD5-F53DFABF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8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FA1AA-DB44-8946-9EE6-8DFC36252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A1DB30-4A93-3D42-91CB-731800B918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9667E0-5D35-604E-8BE4-6029BF355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BEFF7-8580-DE4B-AB1B-E2F35C735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AB96-4CE6-7242-9DDA-2C4A2931BF42}" type="datetimeFigureOut">
              <a:rPr lang="en-US" smtClean="0"/>
              <a:t>3/17/21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B5D49-CFFC-1647-909F-E1C4C27A6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DC0BE-8EE0-034F-8345-56AD8636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999A-39B0-D042-9FD5-F53DFABF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8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31323-8895-6443-B545-95AB85041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F9D7D-BD34-384E-AB70-EADE1C01E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E3C3F-08DD-0B40-AB84-39AE17131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DAB96-4CE6-7242-9DDA-2C4A2931BF42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0AA30-3657-A549-9DF4-539E672B7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BDB4D-7651-5F47-94BE-CA6D42318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1999A-39B0-D042-9FD5-F53DFABF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3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B9821BC2-EBEF-EB4A-B088-76C31786FE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51" b="119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1AB393-11D1-AF41-A634-C917305A9F40}"/>
              </a:ext>
            </a:extLst>
          </p:cNvPr>
          <p:cNvSpPr txBox="1"/>
          <p:nvPr/>
        </p:nvSpPr>
        <p:spPr>
          <a:xfrm>
            <a:off x="6412992" y="829056"/>
            <a:ext cx="420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Eyes of Love</a:t>
            </a:r>
          </a:p>
        </p:txBody>
      </p:sp>
    </p:spTree>
    <p:extLst>
      <p:ext uri="{BB962C8B-B14F-4D97-AF65-F5344CB8AC3E}">
        <p14:creationId xmlns:p14="http://schemas.microsoft.com/office/powerpoint/2010/main" val="225889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8E56BDC-7301-9040-B5D0-C12EA84D4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1A1461-E7B6-7E42-9308-67EA919B2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/>
              <a:t>Are you in touch with the needs of your community?</a:t>
            </a:r>
          </a:p>
          <a:p>
            <a:pPr marL="0" indent="0" algn="ctr">
              <a:buNone/>
            </a:pPr>
            <a:endParaRPr lang="en-US" sz="4800" b="1" dirty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Are you inwardly or outwardly focused?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37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D42BF-098A-2F4F-9194-E1106FCF5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30CEF-BC94-7A49-A317-3B1735D12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7030A0"/>
                </a:solidFill>
                <a:latin typeface="Gabriola" pitchFamily="82" charset="0"/>
              </a:rPr>
              <a:t>The harvest is plentiful ,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rgbClr val="7030A0"/>
                </a:solidFill>
                <a:latin typeface="Gabriola" pitchFamily="82" charset="0"/>
              </a:rPr>
              <a:t>but the laborers are few.”</a:t>
            </a:r>
          </a:p>
          <a:p>
            <a:pPr marL="0" indent="0" algn="ctr">
              <a:buNone/>
            </a:pPr>
            <a:endParaRPr lang="en-US" sz="4800" b="1" dirty="0">
              <a:solidFill>
                <a:srgbClr val="7030A0"/>
              </a:solidFill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en-US" sz="3600" dirty="0"/>
              <a:t>Matthew 9: 37b</a:t>
            </a:r>
          </a:p>
        </p:txBody>
      </p:sp>
    </p:spTree>
    <p:extLst>
      <p:ext uri="{BB962C8B-B14F-4D97-AF65-F5344CB8AC3E}">
        <p14:creationId xmlns:p14="http://schemas.microsoft.com/office/powerpoint/2010/main" val="2672159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A6B8B-A211-3846-8468-1CA815D7C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2EC15-1461-E444-A134-23E031C5B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What do you think is the connection</a:t>
            </a:r>
          </a:p>
          <a:p>
            <a:pPr marL="0" indent="0" algn="ctr">
              <a:buNone/>
            </a:pPr>
            <a:r>
              <a:rPr lang="en-US" sz="4400" dirty="0"/>
              <a:t>between </a:t>
            </a:r>
            <a:r>
              <a:rPr lang="en-US" sz="4800" b="1" dirty="0">
                <a:solidFill>
                  <a:srgbClr val="0070C0"/>
                </a:solidFill>
                <a:latin typeface="Gabriola" pitchFamily="82" charset="0"/>
              </a:rPr>
              <a:t>your prayers </a:t>
            </a:r>
            <a:r>
              <a:rPr lang="en-US" sz="4400" dirty="0"/>
              <a:t>and </a:t>
            </a:r>
          </a:p>
          <a:p>
            <a:pPr marL="0" indent="0" algn="ctr">
              <a:buNone/>
            </a:pPr>
            <a:r>
              <a:rPr lang="en-US" sz="4400" dirty="0"/>
              <a:t>God sending out laborers?</a:t>
            </a:r>
          </a:p>
        </p:txBody>
      </p:sp>
    </p:spTree>
    <p:extLst>
      <p:ext uri="{BB962C8B-B14F-4D97-AF65-F5344CB8AC3E}">
        <p14:creationId xmlns:p14="http://schemas.microsoft.com/office/powerpoint/2010/main" val="3969115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C101A736-B1E4-674D-A78A-C583417F07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370" r="21115" b="4133"/>
          <a:stretch/>
        </p:blipFill>
        <p:spPr>
          <a:xfrm>
            <a:off x="4643438" y="10"/>
            <a:ext cx="754856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31D079-2E37-0941-99B1-512E58C4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3CE1EC-BEE5-884A-BC2D-B9BD792F2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1514475"/>
            <a:ext cx="6227414" cy="49851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/>
              <a:t>Date:</a:t>
            </a:r>
          </a:p>
          <a:p>
            <a:endParaRPr lang="en-US" sz="4000" b="1" dirty="0"/>
          </a:p>
          <a:p>
            <a:endParaRPr lang="en-US" sz="4000" b="1" dirty="0"/>
          </a:p>
          <a:p>
            <a:r>
              <a:rPr lang="en-US" sz="3600" b="1" dirty="0"/>
              <a:t>Time:</a:t>
            </a:r>
          </a:p>
          <a:p>
            <a:endParaRPr lang="en-US" sz="4000" b="1" dirty="0"/>
          </a:p>
          <a:p>
            <a:endParaRPr lang="en-US" sz="4000" b="1" dirty="0"/>
          </a:p>
          <a:p>
            <a:r>
              <a:rPr lang="en-US" sz="3600" b="1" dirty="0"/>
              <a:t>Location:</a:t>
            </a:r>
          </a:p>
        </p:txBody>
      </p:sp>
    </p:spTree>
    <p:extLst>
      <p:ext uri="{BB962C8B-B14F-4D97-AF65-F5344CB8AC3E}">
        <p14:creationId xmlns:p14="http://schemas.microsoft.com/office/powerpoint/2010/main" val="1891294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33F2F107-26B3-1F41-B16E-7FCD289F8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08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58</Words>
  <Application>Microsoft Macintosh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Gabriola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Elizabeth Hodges</cp:lastModifiedBy>
  <cp:revision>17</cp:revision>
  <dcterms:created xsi:type="dcterms:W3CDTF">2021-03-17T15:33:29Z</dcterms:created>
  <dcterms:modified xsi:type="dcterms:W3CDTF">2021-03-17T17:17:00Z</dcterms:modified>
</cp:coreProperties>
</file>