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0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7FEC-489C-4F47-AB10-78D21206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C0F2F-4416-AB47-87A7-6A5968D7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2E3F-5443-3842-9314-974C3CCC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5F00-6B22-D240-A254-474E839A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710A-C512-A94A-8ABE-42C38BE5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9580-43A8-5B49-BFA1-B256ED1D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3A431-9131-8E41-819E-CC273484A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9B3D-D882-A243-9438-5D1B801A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E38C9-1F56-B746-A6CD-56F7F21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FA5B-8635-4540-957B-344E2195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7E63B-87C2-3043-BEB9-C4A5D4D03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4A7A3-449B-944D-BBDD-65727C21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5594-64E7-C742-B55C-B403EAEB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9411-AE70-0A4E-9E0E-3ABCD9D1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C851-E0A2-3D41-B591-3E038D8F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D9D3-B7D2-194F-B6F6-B1EAB0D7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0C0D-AACC-6D4D-A4B7-57016433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BB12-CB22-5E43-987D-6AC41186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22ED6-D8A1-B549-9B28-62ABAA6C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C433-9104-4C47-91C4-6B410F6A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0949-3763-D04D-868F-A769EE1E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3FC7-720C-AB4C-BD6B-136C92604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82A5-46A9-924E-B6A9-CAEC3E59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8F52-CEC5-8645-9FBF-AB5282B0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C183-EA90-4146-97DB-43816A54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044B-3E19-F84C-8F53-EB2E68F9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6519-4C74-664F-B4BC-6676FC68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BDE85-559D-3942-B6FE-FF51F5762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AC7D-929B-1248-930B-C2505CC7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C32B0-EE52-3347-AECA-F21A104F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AF59-6A1E-7C4C-83F4-C046027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7393-829D-5E4C-A7B8-B1853C14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59282-DA04-8C44-B2F8-92717775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884C-31C1-4849-B461-16DE7D37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E257-2F22-5145-B0E7-CD5479084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A0A24-9F82-354E-80C2-2193BD2A7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BB59A-C869-C84E-AE03-BD7E11F7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E57CE-709A-214A-A467-008D63BA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EACAD-214D-834D-912A-02B33D55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B86-97AE-4A48-AE49-787E696B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DE691-22FB-1546-9E9D-154FF0B5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4B552-310B-C640-9CC5-FCE0C2C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6DB8D-CF37-1B45-9313-AA29A5E8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8F540-4693-AA47-B549-226A46FF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8FE48-8CD8-CD4C-8E26-B1CCF9EF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6E70F-6C76-2541-8958-A0914A75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C3F-0F2A-A846-BC87-553C51BD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0927E-87D8-E04C-AA3F-D5BC69A5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B451E-41ED-094B-BA16-749AEAEF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BC633-331A-BB44-A166-1F6035B4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5BFAA-6695-9F41-8394-5A567528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2C5F2-62BF-584E-B6A6-D1408349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5CDE-A817-CF40-AF39-89898E5C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CB6A4-0DD0-DD45-A640-CD594AAB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EADF-8ABD-9746-BABE-7E9C9726E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597A-DD65-304C-BB87-5D5E2C3E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B64DC-A4EF-DB48-B3FF-DC39722D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240F-BB84-014F-B4D8-C1A01981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400C7-4359-5C4D-B32C-93980260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B22B8-9805-9743-887A-8E9829A3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D010-786B-EF4C-908B-50F71320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36FD-0398-EE4C-AE48-0407D3E89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FBF6-20D9-C841-AA3A-B39D9ECB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971DA-C3EA-884A-8758-43AC2E55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600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77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332D04-5DE0-014D-B2A2-F0F7DAC2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27891" y="-60517"/>
            <a:ext cx="6905294" cy="6929355"/>
          </a:xfrm>
        </p:spPr>
      </p:pic>
    </p:spTree>
    <p:extLst>
      <p:ext uri="{BB962C8B-B14F-4D97-AF65-F5344CB8AC3E}">
        <p14:creationId xmlns:p14="http://schemas.microsoft.com/office/powerpoint/2010/main" val="195136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825-1782-6A4B-B736-3E583351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Lucida Calligraphy" panose="03010101010101010101" pitchFamily="66" charset="77"/>
              </a:rPr>
              <a:t>“Stay focused and score.”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B04B-73B5-2C4A-8CB4-96AB616F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How can we apply these two simple</a:t>
            </a:r>
          </a:p>
          <a:p>
            <a:pPr marL="0" indent="0" algn="ctr">
              <a:buNone/>
            </a:pPr>
            <a:r>
              <a:rPr lang="en-US" sz="4000" dirty="0"/>
              <a:t>thoughts to the </a:t>
            </a:r>
            <a:r>
              <a:rPr lang="en-US" sz="4000" dirty="0">
                <a:solidFill>
                  <a:srgbClr val="C00000"/>
                </a:solidFill>
              </a:rPr>
              <a:t>Christian life </a:t>
            </a:r>
            <a:r>
              <a:rPr lang="en-US" sz="4000" dirty="0"/>
              <a:t>and </a:t>
            </a:r>
          </a:p>
          <a:p>
            <a:pPr marL="0" indent="0" algn="ctr">
              <a:buNone/>
            </a:pPr>
            <a:r>
              <a:rPr lang="en-US" sz="4000" dirty="0"/>
              <a:t>the </a:t>
            </a:r>
            <a:r>
              <a:rPr lang="en-US" sz="4000" dirty="0">
                <a:solidFill>
                  <a:srgbClr val="C00000"/>
                </a:solidFill>
              </a:rPr>
              <a:t>race of faith </a:t>
            </a:r>
            <a:r>
              <a:rPr lang="en-US" sz="4000" dirty="0"/>
              <a:t>we are called to run?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Hebrews 12: 1-2</a:t>
            </a:r>
          </a:p>
        </p:txBody>
      </p:sp>
    </p:spTree>
    <p:extLst>
      <p:ext uri="{BB962C8B-B14F-4D97-AF65-F5344CB8AC3E}">
        <p14:creationId xmlns:p14="http://schemas.microsoft.com/office/powerpoint/2010/main" val="254285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1CA3B-766A-1440-BF9B-1AAEE399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picture containing person, outdoor, person, sunglasses&#10;&#10;Description automatically generated">
            <a:extLst>
              <a:ext uri="{FF2B5EF4-FFF2-40B4-BE49-F238E27FC236}">
                <a16:creationId xmlns:a16="http://schemas.microsoft.com/office/drawing/2014/main" id="{25374F5E-3DDF-8F41-AF8A-A81671B6B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749" y="902043"/>
            <a:ext cx="5274920" cy="527492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721C6-CE7B-8E4F-9540-DA8B1FB31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8083"/>
            <a:ext cx="5181600" cy="456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Who has influenced your journey of faith?</a:t>
            </a:r>
          </a:p>
          <a:p>
            <a:pPr marL="0" indent="0">
              <a:buNone/>
            </a:pPr>
            <a:endParaRPr lang="en-US" sz="3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i="1" dirty="0"/>
              <a:t>What will be said about you when your race is completed?</a:t>
            </a:r>
          </a:p>
        </p:txBody>
      </p:sp>
    </p:spTree>
    <p:extLst>
      <p:ext uri="{BB962C8B-B14F-4D97-AF65-F5344CB8AC3E}">
        <p14:creationId xmlns:p14="http://schemas.microsoft.com/office/powerpoint/2010/main" val="84817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3679-F47C-4F48-8E94-06CCBB9A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D21A1F63-34A9-714C-B194-7B674BDB6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567" y="2408848"/>
            <a:ext cx="5181600" cy="22952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84401-6DD4-884C-8C31-02F48B882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3268"/>
            <a:ext cx="5181600" cy="658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Date: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Time: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408203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DB6AD7E9-B570-164B-804D-B6CEA7B6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2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01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59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“Stay focused and score.”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Jesus</dc:title>
  <dc:creator>Elizabeth Hodges</dc:creator>
  <cp:lastModifiedBy>Elizabeth Hodges</cp:lastModifiedBy>
  <cp:revision>15</cp:revision>
  <dcterms:created xsi:type="dcterms:W3CDTF">2021-03-15T18:02:27Z</dcterms:created>
  <dcterms:modified xsi:type="dcterms:W3CDTF">2021-03-15T19:00:37Z</dcterms:modified>
</cp:coreProperties>
</file>