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5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FC960-5860-DB41-85AD-DA2F761B7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CC6A23-FC47-8046-917B-B256D1803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18CD6-0F80-7244-89C2-5502531AC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7393-25FB-1846-834F-D3348644E7FF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889DC-476E-1146-9FBC-4B36D419B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F3669-A0DF-0B43-A6E9-0E4F36D4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FA1-D62E-0E4D-91C1-A4404E6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5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6806-8924-8C46-9FAC-3246137D5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C4DB5-4376-9B43-A5C3-25F34A6D3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14473-53A9-6245-8143-403499D9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7393-25FB-1846-834F-D3348644E7FF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8D015-8970-2B4D-9407-E95C12D59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F6565-9C5A-074F-847A-31C5361D2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FA1-D62E-0E4D-91C1-A4404E6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3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5B95A7-DE14-3C42-8CEF-6180FC47A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650A01-0096-1443-866B-31A6D4B10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AD9A3-AFFF-D24E-8282-EE864B949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7393-25FB-1846-834F-D3348644E7FF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15575-D60A-1345-BC43-748AD7819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F60F8-4D32-B144-8DCC-DA764E729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FA1-D62E-0E4D-91C1-A4404E6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4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2C583-55A9-9445-B83C-3407424E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B48BB-C014-CC47-8B0E-61E4521F9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8108-D92B-EB4E-A78F-FFA1911DD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7393-25FB-1846-834F-D3348644E7FF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B685D-E9EA-B043-A1F9-1F92F747E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1FD15-7ECA-084C-9766-0F665F1D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FA1-D62E-0E4D-91C1-A4404E6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5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EC244-D6F1-344A-9A8B-3C7A904EA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7D563-1D23-0343-831B-CA53AD39C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6AEC3-4D42-B248-9EFE-48341977E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7393-25FB-1846-834F-D3348644E7FF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8F6E2-3E1B-9C44-8574-8D84DC62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E4AC6-A6EB-6947-BB9B-49B43CCA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FA1-D62E-0E4D-91C1-A4404E6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2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48F9C-3CF7-C54A-B167-E5F91A24D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B4ADB-C035-FF40-BEA3-2DDAE29CD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AFEF2-0075-D04E-9B19-0F28B0052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023FF-147D-A942-B527-0DB517CA8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7393-25FB-1846-834F-D3348644E7FF}" type="datetimeFigureOut">
              <a:rPr lang="en-US" smtClean="0"/>
              <a:t>2/5/21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1361C-7595-7E47-9DDC-C67C1A0E7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1D7CA-4EF3-CB43-9498-568F78DC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FA1-D62E-0E4D-91C1-A4404E6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0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E486D-1761-B24F-844A-0E9DECF18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63A1E-54E3-F342-8155-B61EC77D3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78C08-70F7-E84B-B116-7CDBCCEA5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7EF2CC-8A15-A042-A2C0-2167FF519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46E592-E99C-0C41-830F-0EB40F00C6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722471-03A7-3F4E-80B3-6650F1783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7393-25FB-1846-834F-D3348644E7FF}" type="datetimeFigureOut">
              <a:rPr lang="en-US" smtClean="0"/>
              <a:t>2/5/21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29588D-9130-AA45-AB04-298C7DAAC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7BF534-18CA-D740-879A-BF72BBEC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FA1-D62E-0E4D-91C1-A4404E6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3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B3570-713A-D444-97BA-98FB96503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B435F-3389-6349-AF31-2333F967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7393-25FB-1846-834F-D3348644E7FF}" type="datetimeFigureOut">
              <a:rPr lang="en-US" smtClean="0"/>
              <a:t>2/5/21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10C13-0F87-784A-A29D-505DE71F7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41ADE-992C-3C45-84A9-F00E6B8E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FA1-D62E-0E4D-91C1-A4404E6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1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B8E1B8-9308-AB45-9F70-5DC21716F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7393-25FB-1846-834F-D3348644E7FF}" type="datetimeFigureOut">
              <a:rPr lang="en-US" smtClean="0"/>
              <a:t>2/5/21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C32D60-4EA4-5743-AA2B-BC37B80DE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BDF76-FF0A-DC42-9F2E-0D47570A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FA1-D62E-0E4D-91C1-A4404E6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5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999BF-B649-A94E-9E51-B4A09492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7E74E-ED28-3042-B8D7-81CB9A3AB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53793-501B-C341-9FA3-363F3AF19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CF302-70EE-B74B-9E66-53FA3276B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7393-25FB-1846-834F-D3348644E7FF}" type="datetimeFigureOut">
              <a:rPr lang="en-US" smtClean="0"/>
              <a:t>2/5/21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AD078-3741-9F4C-9738-F2370B01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14DEC-16CE-5244-824C-E3461FD5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FA1-D62E-0E4D-91C1-A4404E6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9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04C7C-05E3-8E47-8796-DA7003499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377A57-2EAC-4A4A-8A43-55E7C98EFE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81FEE-A708-E644-A358-2EA4293AF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D648E-565C-C14B-9DD5-3BD4A8539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7393-25FB-1846-834F-D3348644E7FF}" type="datetimeFigureOut">
              <a:rPr lang="en-US" smtClean="0"/>
              <a:t>2/5/21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5F5B6-CDF1-7C43-8C0F-C049C9B8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C9D79-321B-004E-AAC1-0DEE2F9D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FA1-D62E-0E4D-91C1-A4404E6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3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43A359-D3AC-7B4F-A67E-1704210F0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B6F02-BC20-CC43-BFEF-0FCCD0074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02FB5-24BA-F142-B46E-4C3993767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37393-25FB-1846-834F-D3348644E7FF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D6CB7-37BC-AF4A-A06B-D5E070BEB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4F27F-FC7B-E04B-9B64-BEFE6249F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71FA1-D62E-0E4D-91C1-A4404E6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5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, outdoor, person, day&#10;&#10;Description automatically generated">
            <a:extLst>
              <a:ext uri="{FF2B5EF4-FFF2-40B4-BE49-F238E27FC236}">
                <a16:creationId xmlns:a16="http://schemas.microsoft.com/office/drawing/2014/main" id="{01278746-B9F6-4041-B717-B7D6A7D1D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23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CBE4D2-3113-EE42-9D42-15EA6C206DE1}"/>
              </a:ext>
            </a:extLst>
          </p:cNvPr>
          <p:cNvSpPr txBox="1"/>
          <p:nvPr/>
        </p:nvSpPr>
        <p:spPr>
          <a:xfrm>
            <a:off x="8031892" y="4114800"/>
            <a:ext cx="37317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Be Thou </a:t>
            </a:r>
            <a:r>
              <a:rPr lang="en-US" sz="4400"/>
              <a:t>My Vision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3130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8C89E-0EFF-C84C-A7CF-532362298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Chalkduster" panose="03050602040202020205" pitchFamily="66" charset="77"/>
              </a:rPr>
              <a:t>Our vision for our lives is</a:t>
            </a:r>
          </a:p>
          <a:p>
            <a:pPr marL="0" indent="0" algn="ctr">
              <a:buNone/>
            </a:pPr>
            <a:r>
              <a:rPr lang="en-US" sz="4400" dirty="0">
                <a:latin typeface="Chalkduster" panose="03050602040202020205" pitchFamily="66" charset="77"/>
              </a:rPr>
              <a:t> not enough.</a:t>
            </a:r>
          </a:p>
          <a:p>
            <a:pPr marL="0" indent="0" algn="ctr">
              <a:buNone/>
            </a:pPr>
            <a:endParaRPr lang="en-US" sz="4400" dirty="0">
              <a:latin typeface="Chalkduster" panose="03050602040202020205" pitchFamily="66" charset="77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>Psalm 121:1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70C0"/>
                </a:solidFill>
              </a:rPr>
              <a:t>Colossians 3:2-3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B050"/>
                </a:solidFill>
              </a:rPr>
              <a:t>Hebrews 12:1-2</a:t>
            </a:r>
          </a:p>
        </p:txBody>
      </p:sp>
    </p:spTree>
    <p:extLst>
      <p:ext uri="{BB962C8B-B14F-4D97-AF65-F5344CB8AC3E}">
        <p14:creationId xmlns:p14="http://schemas.microsoft.com/office/powerpoint/2010/main" val="361097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Graphic 14" descr="Blind">
            <a:extLst>
              <a:ext uri="{FF2B5EF4-FFF2-40B4-BE49-F238E27FC236}">
                <a16:creationId xmlns:a16="http://schemas.microsoft.com/office/drawing/2014/main" id="{2D2993BE-B402-48FA-8B6D-9602D8BBB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FEE0C1-0832-6245-831E-30E8F817B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4649" y="1345324"/>
            <a:ext cx="4977578" cy="470972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Completely replace my vision with Yours.</a:t>
            </a:r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32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EF964C-CAB0-8A4A-B161-5E6CD8EA6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1341"/>
            <a:ext cx="10515600" cy="5645622"/>
          </a:xfrm>
        </p:spPr>
        <p:txBody>
          <a:bodyPr>
            <a:normAutofit/>
          </a:bodyPr>
          <a:lstStyle/>
          <a:p>
            <a:r>
              <a:rPr lang="en-US" sz="4400" dirty="0"/>
              <a:t>Date:</a:t>
            </a:r>
          </a:p>
          <a:p>
            <a:endParaRPr lang="en-US" sz="4400" dirty="0"/>
          </a:p>
          <a:p>
            <a:endParaRPr lang="en-US" sz="4400" dirty="0"/>
          </a:p>
          <a:p>
            <a:r>
              <a:rPr lang="en-US" sz="4400" dirty="0"/>
              <a:t>Time: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/>
              <a:t>Location:</a:t>
            </a:r>
          </a:p>
        </p:txBody>
      </p:sp>
    </p:spTree>
    <p:extLst>
      <p:ext uri="{BB962C8B-B14F-4D97-AF65-F5344CB8AC3E}">
        <p14:creationId xmlns:p14="http://schemas.microsoft.com/office/powerpoint/2010/main" val="156690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91622A8-E92A-514E-AEAE-D29106C1B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62" y="0"/>
            <a:ext cx="9167875" cy="6858000"/>
          </a:xfrm>
          <a:prstGeom prst="rect">
            <a:avLst/>
          </a:prstGeom>
        </p:spPr>
      </p:pic>
      <p:pic>
        <p:nvPicPr>
          <p:cNvPr id="8" name="Picture 7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0E9510A5-70B4-F64B-87D6-CDB304120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48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33</Words>
  <Application>Microsoft Macintosh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Chalkduster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4</cp:revision>
  <dcterms:created xsi:type="dcterms:W3CDTF">2020-12-18T14:17:05Z</dcterms:created>
  <dcterms:modified xsi:type="dcterms:W3CDTF">2021-02-05T15:33:04Z</dcterms:modified>
</cp:coreProperties>
</file>