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A5B0-1322-144F-9B9B-B9B1CB167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FE913-74EB-8C47-9892-3C494CDB1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442F7-2611-9748-B994-F975A615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710F9-E7B3-C348-A885-59800250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6B8D9-066D-BE48-BC65-3AEFB797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E519-6C12-364A-9C19-E0D9C871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52CC0-AA35-3646-A586-E82D030EF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1DC2B-1CE0-1A44-BD2B-E5971892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E5871-A397-834E-B89E-F422870D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416A5-04C6-9141-89B9-8B9A452B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9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2A889-8B1B-4842-BE2B-22ACEB8BB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A82EE-CAED-1A46-A22B-7CA55FEEE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7F30-189B-8B45-944B-9E6DBCCA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2BF47-63C9-F84B-924A-E4D525D0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37FE-A05A-0D43-BAE6-4553A16B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1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BA75-ECFE-0745-84A3-927F487A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1B53D-9CF2-2240-BF9F-D527A2542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8AC75-3140-0843-BAB1-C9F61A340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CB8DA-85B8-D643-ACE6-5383698E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E1330-BAEE-9E4D-A7D7-0BC9B79A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4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1E50-A74B-BF48-9588-A9EB0417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68D27-EBB5-6F4B-AFBB-AFD376AF8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EBC6D-C9D8-9941-9B03-56390BE6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CE8C4-D1D7-9449-9E64-07AE7CC8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A94B6-001A-D24B-BC97-27A74A30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1719-C7A1-F640-B3B9-3E125121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CA28-62FB-F944-AA8F-917C55B57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27792-89A3-AC49-9953-9DE3AD55F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97FD3-CE33-BB40-A68B-96B54BD3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2CC12-F923-5E4A-8374-A700C3EB4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EC4CE-FC6B-6140-8B10-C322A226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2649-AD6C-C146-8029-8229AAF8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2F059-8896-3947-AA2B-C378ED86B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D38D-EDAA-0D47-AC16-52118542C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1E63DB-7C46-C545-9A56-34C2E65BF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F97DE8-2B8A-8942-8441-2E47525E4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4752A-9126-5E41-9283-A8CE9F23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22793A-1F11-AC40-A71A-95FD319B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3A7811-D1D9-094E-8EA5-338B88EE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8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9F1E0-C7DD-1F49-97BB-B605AD90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5104E-C850-114E-8EC4-C8FAAE7E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F148E-6615-AF4F-BD0C-2B6506A5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ED60F-BAB4-EF46-8F9C-07964FD9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3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7222D-BC24-3348-A844-0E9F6953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0818B-08C6-3D43-B7F8-8182DED2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415E5-E569-4740-B9E1-1ADAC9B4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5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77DB-0A25-1E45-8DC4-C310FC8B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E1883-1E01-3B46-87C5-9955C949F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AC57F-852D-F745-9EED-77F97121D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2EF6A-EB0B-894C-8298-6E78D362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BFDA6-1F5B-574F-8B2C-4F8C8625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64C04-8ED3-474E-8EF7-270A7FB8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3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16BC-2E56-B14E-8BCA-C6674E0B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29731-C0B6-C546-A83D-AFA471D49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77450-6192-9D48-BA6A-6C5E8BB41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BCB2F-B26A-924B-BFB7-15EC4BA6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08778-B3FE-7A42-BDFD-2E0D5876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9D9A4-42C1-484D-96A8-7A8A120A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E415D-AE21-9842-8BE0-89CB1218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54619-E24E-8B43-8528-287931E60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6BD48-6AD5-C348-B6C0-0CE2C3A87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4361-BFDE-5D46-97B6-4E030C52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E5765-3742-FD4D-BDD1-2E28988E7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E6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D0DCC9F0-F031-D54A-9920-1EB3D50E3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090" y="645452"/>
            <a:ext cx="4800154" cy="4548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D4EE1D-296E-9043-8636-DEA144239356}"/>
              </a:ext>
            </a:extLst>
          </p:cNvPr>
          <p:cNvSpPr txBox="1"/>
          <p:nvPr/>
        </p:nvSpPr>
        <p:spPr>
          <a:xfrm>
            <a:off x="3435179" y="5474042"/>
            <a:ext cx="5399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radley Hand" pitchFamily="2" charset="77"/>
              </a:rPr>
              <a:t>A Year of Transition</a:t>
            </a:r>
          </a:p>
        </p:txBody>
      </p:sp>
    </p:spTree>
    <p:extLst>
      <p:ext uri="{BB962C8B-B14F-4D97-AF65-F5344CB8AC3E}">
        <p14:creationId xmlns:p14="http://schemas.microsoft.com/office/powerpoint/2010/main" val="279963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C5DA8-1517-A348-9A2B-C247F24BC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No matter </a:t>
            </a:r>
            <a:r>
              <a:rPr lang="en-US" sz="4000" dirty="0">
                <a:solidFill>
                  <a:srgbClr val="C00000"/>
                </a:solidFill>
                <a:latin typeface="Bradley Hand" pitchFamily="2" charset="77"/>
              </a:rPr>
              <a:t>where</a:t>
            </a:r>
            <a:r>
              <a:rPr lang="en-US" sz="4000" dirty="0"/>
              <a:t> we are called to serve, the </a:t>
            </a:r>
            <a:r>
              <a:rPr lang="en-US" sz="4000" dirty="0">
                <a:solidFill>
                  <a:srgbClr val="C00000"/>
                </a:solidFill>
                <a:latin typeface="Bradley Hand" pitchFamily="2" charset="77"/>
              </a:rPr>
              <a:t>task</a:t>
            </a:r>
            <a:r>
              <a:rPr lang="en-US" sz="4000" dirty="0"/>
              <a:t> is the same. Though people may look, sound, and act differently, </a:t>
            </a:r>
            <a:r>
              <a:rPr lang="en-US" sz="4000" b="1" dirty="0">
                <a:solidFill>
                  <a:srgbClr val="C00000"/>
                </a:solidFill>
                <a:latin typeface="Bradley Hand" pitchFamily="2" charset="77"/>
              </a:rPr>
              <a:t>God has not changed</a:t>
            </a:r>
            <a:r>
              <a:rPr lang="en-US" sz="4000" dirty="0"/>
              <a:t>. </a:t>
            </a:r>
          </a:p>
          <a:p>
            <a:pPr marL="0" indent="0" algn="ctr">
              <a:buNone/>
            </a:pPr>
            <a:r>
              <a:rPr lang="en-US" sz="4000" dirty="0"/>
              <a:t>His plan nor His expectations have changed. He has not left us alone. </a:t>
            </a:r>
          </a:p>
        </p:txBody>
      </p:sp>
    </p:spTree>
    <p:extLst>
      <p:ext uri="{BB962C8B-B14F-4D97-AF65-F5344CB8AC3E}">
        <p14:creationId xmlns:p14="http://schemas.microsoft.com/office/powerpoint/2010/main" val="277287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E5550-5F55-DD4E-85D9-CE330491B4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God is </a:t>
            </a:r>
            <a:r>
              <a:rPr lang="en-US" sz="4000" dirty="0">
                <a:solidFill>
                  <a:srgbClr val="C00000"/>
                </a:solidFill>
                <a:latin typeface="Bradley Hand" pitchFamily="2" charset="77"/>
              </a:rPr>
              <a:t>faithful</a:t>
            </a:r>
            <a:r>
              <a:rPr lang="en-US" sz="4000" dirty="0"/>
              <a:t>. He deserves my </a:t>
            </a:r>
            <a:r>
              <a:rPr lang="en-US" sz="4000" dirty="0">
                <a:solidFill>
                  <a:srgbClr val="C00000"/>
                </a:solidFill>
                <a:latin typeface="Bradley Hand" pitchFamily="2" charset="77"/>
              </a:rPr>
              <a:t>faithfulness</a:t>
            </a:r>
            <a:r>
              <a:rPr lang="en-US" sz="4000" dirty="0"/>
              <a:t> and so much more.</a:t>
            </a:r>
          </a:p>
        </p:txBody>
      </p:sp>
      <p:pic>
        <p:nvPicPr>
          <p:cNvPr id="10" name="Content Placeholder 9" descr="A close up of a tree&#10;&#10;Description automatically generated">
            <a:extLst>
              <a:ext uri="{FF2B5EF4-FFF2-40B4-BE49-F238E27FC236}">
                <a16:creationId xmlns:a16="http://schemas.microsoft.com/office/drawing/2014/main" id="{D155F7D7-650C-9E42-843A-1EADD9498CA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16894" y="1159347"/>
            <a:ext cx="5093800" cy="4819135"/>
          </a:xfrm>
        </p:spPr>
      </p:pic>
    </p:spTree>
    <p:extLst>
      <p:ext uri="{BB962C8B-B14F-4D97-AF65-F5344CB8AC3E}">
        <p14:creationId xmlns:p14="http://schemas.microsoft.com/office/powerpoint/2010/main" val="367754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blackboard&#10;&#10;Description automatically generated">
            <a:extLst>
              <a:ext uri="{FF2B5EF4-FFF2-40B4-BE49-F238E27FC236}">
                <a16:creationId xmlns:a16="http://schemas.microsoft.com/office/drawing/2014/main" id="{C93C5A3C-8A66-FC4D-8B34-0F1E045EA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2AC8-F951-E241-B33E-ACFB934C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168"/>
            <a:ext cx="10515600" cy="4681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a big family…a team of eight. We moved from one country to another. Our daughter married and moved to the other side of the country. Everything was </a:t>
            </a:r>
            <a:r>
              <a:rPr lang="en-US" sz="4000" dirty="0">
                <a:solidFill>
                  <a:srgbClr val="00B0F0"/>
                </a:solidFill>
                <a:latin typeface="Bradley Hand" pitchFamily="2" charset="77"/>
              </a:rPr>
              <a:t>changing rapidly</a:t>
            </a:r>
            <a:r>
              <a:rPr lang="en-US" sz="4000" dirty="0"/>
              <a:t>. </a:t>
            </a:r>
          </a:p>
          <a:p>
            <a:pPr marL="0" indent="0" algn="ctr">
              <a:buNone/>
            </a:pPr>
            <a:r>
              <a:rPr lang="en-US" sz="4000" dirty="0"/>
              <a:t>I was having to learn a new leadership dynamic. </a:t>
            </a:r>
          </a:p>
          <a:p>
            <a:pPr marL="0" indent="0" algn="ctr">
              <a:buNone/>
            </a:pPr>
            <a:r>
              <a:rPr lang="en-US" sz="4000" dirty="0"/>
              <a:t>I </a:t>
            </a:r>
            <a:r>
              <a:rPr lang="en-US" sz="4000" dirty="0">
                <a:solidFill>
                  <a:srgbClr val="00B0F0"/>
                </a:solidFill>
                <a:latin typeface="Bradley Hand" pitchFamily="2" charset="77"/>
              </a:rPr>
              <a:t>wasn’t even sure </a:t>
            </a:r>
            <a:r>
              <a:rPr lang="en-US" sz="4000" dirty="0"/>
              <a:t>what my place would be.</a:t>
            </a:r>
          </a:p>
        </p:txBody>
      </p:sp>
    </p:spTree>
    <p:extLst>
      <p:ext uri="{BB962C8B-B14F-4D97-AF65-F5344CB8AC3E}">
        <p14:creationId xmlns:p14="http://schemas.microsoft.com/office/powerpoint/2010/main" val="236361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8088-A579-3C4E-B1C5-9EC5C141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Bradley Hand" pitchFamily="2" charset="77"/>
              </a:rPr>
              <a:t>1 Thessalonians 5:24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83E6E-0099-7B4B-8410-AEFE00CBB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God led me through a year of </a:t>
            </a:r>
            <a:r>
              <a:rPr lang="en-US" sz="4000" dirty="0">
                <a:solidFill>
                  <a:srgbClr val="C00000"/>
                </a:solidFill>
                <a:latin typeface="Bradley Hand" pitchFamily="2" charset="77"/>
              </a:rPr>
              <a:t>learning</a:t>
            </a:r>
            <a:r>
              <a:rPr lang="en-US" sz="4000" dirty="0"/>
              <a:t>,</a:t>
            </a:r>
            <a:r>
              <a:rPr lang="en-US" sz="4000" dirty="0">
                <a:solidFill>
                  <a:srgbClr val="C00000"/>
                </a:solidFill>
                <a:latin typeface="Bradley Hand" pitchFamily="2" charset="77"/>
              </a:rPr>
              <a:t> growing</a:t>
            </a:r>
            <a:r>
              <a:rPr lang="en-US" sz="4000" dirty="0"/>
              <a:t>, and </a:t>
            </a:r>
            <a:r>
              <a:rPr lang="en-US" sz="4000" dirty="0">
                <a:solidFill>
                  <a:srgbClr val="C00000"/>
                </a:solidFill>
                <a:latin typeface="Bradley Hand" pitchFamily="2" charset="77"/>
              </a:rPr>
              <a:t>changing</a:t>
            </a:r>
            <a:r>
              <a:rPr lang="en-US" sz="4000" dirty="0"/>
              <a:t>. </a:t>
            </a:r>
          </a:p>
          <a:p>
            <a:pPr marL="0" indent="0" algn="ctr">
              <a:buNone/>
            </a:pPr>
            <a:r>
              <a:rPr lang="en-US" sz="4000" dirty="0"/>
              <a:t>His promises are not dependent on my location….neither should my faithfulness to Him.</a:t>
            </a:r>
          </a:p>
        </p:txBody>
      </p:sp>
    </p:spTree>
    <p:extLst>
      <p:ext uri="{BB962C8B-B14F-4D97-AF65-F5344CB8AC3E}">
        <p14:creationId xmlns:p14="http://schemas.microsoft.com/office/powerpoint/2010/main" val="63261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451F7D-8A36-DD40-B0F5-B9C48A8E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Bradley Hand" pitchFamily="2" charset="77"/>
              </a:rPr>
              <a:t>God had not changed.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0BD44F-274F-334E-B077-E1F9ABEC86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He didn’t care more about us when we were in a foreign country than He did now that we were moving back Stateside.</a:t>
            </a:r>
          </a:p>
        </p:txBody>
      </p:sp>
      <p:pic>
        <p:nvPicPr>
          <p:cNvPr id="12" name="Content Placeholder 11" descr="A path with trees on the side of a road&#10;&#10;Description automatically generated">
            <a:extLst>
              <a:ext uri="{FF2B5EF4-FFF2-40B4-BE49-F238E27FC236}">
                <a16:creationId xmlns:a16="http://schemas.microsoft.com/office/drawing/2014/main" id="{70547738-01FC-E541-A941-019923DBA5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1000" y="1975644"/>
            <a:ext cx="4064000" cy="4051300"/>
          </a:xfrm>
        </p:spPr>
      </p:pic>
    </p:spTree>
    <p:extLst>
      <p:ext uri="{BB962C8B-B14F-4D97-AF65-F5344CB8AC3E}">
        <p14:creationId xmlns:p14="http://schemas.microsoft.com/office/powerpoint/2010/main" val="428945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363F-D54A-8E42-AF18-8E5D3B61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Bradley Hand" pitchFamily="2" charset="77"/>
              </a:rPr>
              <a:t>God never leaves me alone.</a:t>
            </a:r>
          </a:p>
        </p:txBody>
      </p:sp>
      <p:pic>
        <p:nvPicPr>
          <p:cNvPr id="6" name="Content Placeholder 5" descr="A large tree&#10;&#10;Description automatically generated">
            <a:extLst>
              <a:ext uri="{FF2B5EF4-FFF2-40B4-BE49-F238E27FC236}">
                <a16:creationId xmlns:a16="http://schemas.microsoft.com/office/drawing/2014/main" id="{874E6939-80E4-5444-8D43-259BA9A0E5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2738" y="2026508"/>
            <a:ext cx="4897098" cy="368231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CE4D0-95AF-1244-BC57-24C1427DB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6507"/>
            <a:ext cx="5181600" cy="4150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Our fears and insecurities about our tasks are important to God. He promises to be with us every step of the way.</a:t>
            </a:r>
          </a:p>
        </p:txBody>
      </p:sp>
    </p:spTree>
    <p:extLst>
      <p:ext uri="{BB962C8B-B14F-4D97-AF65-F5344CB8AC3E}">
        <p14:creationId xmlns:p14="http://schemas.microsoft.com/office/powerpoint/2010/main" val="91346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1D8C9-E705-4C4D-89F3-EC4C9822A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Have you heard, </a:t>
            </a:r>
          </a:p>
          <a:p>
            <a:pPr marL="0" indent="0" algn="ctr">
              <a:buNone/>
            </a:pPr>
            <a:r>
              <a:rPr lang="en-US" sz="4000" dirty="0"/>
              <a:t>“God never gives us more than we can handle.” That is simply not true.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</a:rPr>
              <a:t>God never gives us more than HE can handle.</a:t>
            </a:r>
          </a:p>
        </p:txBody>
      </p:sp>
    </p:spTree>
    <p:extLst>
      <p:ext uri="{BB962C8B-B14F-4D97-AF65-F5344CB8AC3E}">
        <p14:creationId xmlns:p14="http://schemas.microsoft.com/office/powerpoint/2010/main" val="293927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D8FA-1395-244A-939F-A721812D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radley Hand" pitchFamily="2" charset="77"/>
              </a:rPr>
              <a:t>God’s plan had not changed.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F9EAD5-E816-4F40-98E0-2C7E6DC36A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C00000"/>
                </a:solidFill>
              </a:rPr>
              <a:t>Psalm 139:17</a:t>
            </a:r>
          </a:p>
          <a:p>
            <a:pPr marL="0" indent="0" algn="ctr">
              <a:buNone/>
            </a:pPr>
            <a:r>
              <a:rPr lang="en-US" sz="4000" dirty="0"/>
              <a:t>How precious to me are your thoughts, O God! How vast is the sum of them.</a:t>
            </a:r>
          </a:p>
        </p:txBody>
      </p:sp>
      <p:pic>
        <p:nvPicPr>
          <p:cNvPr id="9" name="Content Placeholder 8" descr="A blurry image of a river next to a body of water&#10;&#10;Description automatically generated">
            <a:extLst>
              <a:ext uri="{FF2B5EF4-FFF2-40B4-BE49-F238E27FC236}">
                <a16:creationId xmlns:a16="http://schemas.microsoft.com/office/drawing/2014/main" id="{31593C12-C2CE-4B42-9896-0D5684D676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val="160508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7E73-1543-BC4A-8469-D8B8AC2D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radley Hand" pitchFamily="2" charset="77"/>
              </a:rPr>
              <a:t>God’s expectations have not changed.</a:t>
            </a:r>
          </a:p>
        </p:txBody>
      </p:sp>
      <p:pic>
        <p:nvPicPr>
          <p:cNvPr id="8" name="Content Placeholder 7" descr="A tree in the middle of a lush green field&#10;&#10;Description automatically generated">
            <a:extLst>
              <a:ext uri="{FF2B5EF4-FFF2-40B4-BE49-F238E27FC236}">
                <a16:creationId xmlns:a16="http://schemas.microsoft.com/office/drawing/2014/main" id="{12EFB2D9-2B7D-CB48-B7BE-95C4F2D8A1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764" y="2505075"/>
            <a:ext cx="6134663" cy="282566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07F54-A7D2-1A4A-ABE8-388BB781B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25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 </a:t>
            </a:r>
            <a:r>
              <a:rPr lang="en-US" sz="4000" dirty="0">
                <a:solidFill>
                  <a:srgbClr val="C00000"/>
                </a:solidFill>
                <a:latin typeface="Bradley Hand" pitchFamily="2" charset="77"/>
              </a:rPr>
              <a:t>disciple</a:t>
            </a:r>
            <a:r>
              <a:rPr lang="en-US" sz="4000" dirty="0"/>
              <a:t> is, by definition, a </a:t>
            </a:r>
            <a:r>
              <a:rPr lang="en-US" sz="4000" dirty="0">
                <a:solidFill>
                  <a:srgbClr val="C00000"/>
                </a:solidFill>
                <a:latin typeface="Bradley Hand" pitchFamily="2" charset="77"/>
              </a:rPr>
              <a:t>learner</a:t>
            </a:r>
            <a:r>
              <a:rPr lang="en-US" sz="4000" dirty="0"/>
              <a:t>. </a:t>
            </a:r>
          </a:p>
          <a:p>
            <a:pPr marL="0" indent="0" algn="ctr">
              <a:buNone/>
            </a:pPr>
            <a:r>
              <a:rPr lang="en-US" sz="4000" dirty="0"/>
              <a:t>To learn, one must be taught.</a:t>
            </a:r>
          </a:p>
        </p:txBody>
      </p:sp>
    </p:spTree>
    <p:extLst>
      <p:ext uri="{BB962C8B-B14F-4D97-AF65-F5344CB8AC3E}">
        <p14:creationId xmlns:p14="http://schemas.microsoft.com/office/powerpoint/2010/main" val="113839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1193D9-D974-DA46-B7B1-21DEF6ABF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Our call is to take part in spreading the gospel to every part of the </a:t>
            </a:r>
            <a:r>
              <a:rPr lang="en-US" sz="4000" dirty="0">
                <a:solidFill>
                  <a:srgbClr val="C00000"/>
                </a:solidFill>
                <a:latin typeface="Bradley Hand" pitchFamily="2" charset="77"/>
              </a:rPr>
              <a:t>world</a:t>
            </a:r>
            <a:r>
              <a:rPr lang="en-US" sz="4000" dirty="0"/>
              <a:t>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 one </a:t>
            </a:r>
            <a:r>
              <a:rPr lang="en-US" sz="4000" dirty="0">
                <a:solidFill>
                  <a:srgbClr val="C00000"/>
                </a:solidFill>
                <a:latin typeface="Bradley Hand" pitchFamily="2" charset="77"/>
              </a:rPr>
              <a:t>location</a:t>
            </a:r>
            <a:r>
              <a:rPr lang="en-US" sz="4000" dirty="0"/>
              <a:t> is more important than another.</a:t>
            </a:r>
          </a:p>
          <a:p>
            <a:pPr marL="0" indent="0" algn="ctr">
              <a:buNone/>
            </a:pPr>
            <a:endParaRPr lang="en-US" sz="4000" dirty="0">
              <a:solidFill>
                <a:srgbClr val="C00000"/>
              </a:solidFill>
              <a:latin typeface="Bradley Hand" pitchFamily="2" charset="77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C00000"/>
                </a:solidFill>
                <a:latin typeface="Bradley Hand" pitchFamily="2" charset="77"/>
              </a:rPr>
              <a:t>Mark 16:15</a:t>
            </a:r>
          </a:p>
        </p:txBody>
      </p:sp>
    </p:spTree>
    <p:extLst>
      <p:ext uri="{BB962C8B-B14F-4D97-AF65-F5344CB8AC3E}">
        <p14:creationId xmlns:p14="http://schemas.microsoft.com/office/powerpoint/2010/main" val="206795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322</Words>
  <Application>Microsoft Macintosh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Bradley Hand</vt:lpstr>
      <vt:lpstr>Calibri</vt:lpstr>
      <vt:lpstr>Calibri Light</vt:lpstr>
      <vt:lpstr>Office Theme</vt:lpstr>
      <vt:lpstr>PowerPoint Presentation</vt:lpstr>
      <vt:lpstr>PowerPoint Presentation</vt:lpstr>
      <vt:lpstr>1 Thessalonians 5:24</vt:lpstr>
      <vt:lpstr>God had not changed. </vt:lpstr>
      <vt:lpstr>God never leaves me alone.</vt:lpstr>
      <vt:lpstr>PowerPoint Presentation</vt:lpstr>
      <vt:lpstr>God’s plan had not changed.</vt:lpstr>
      <vt:lpstr>God’s expectations have not changed.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11</cp:revision>
  <dcterms:created xsi:type="dcterms:W3CDTF">2020-09-04T16:39:45Z</dcterms:created>
  <dcterms:modified xsi:type="dcterms:W3CDTF">2020-09-08T13:24:16Z</dcterms:modified>
</cp:coreProperties>
</file>