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71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803C-5C2F-5B48-9A38-C557EA60F2DE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E421-E768-8345-A931-BED4AF20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7105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A33E10"/>
                </a:solidFill>
                <a:latin typeface="October Moon" pitchFamily="2" charset="77"/>
                <a:cs typeface="Xingkai SC Bold"/>
              </a:rPr>
              <a:t>The </a:t>
            </a:r>
            <a:r>
              <a:rPr lang="en-US" sz="8000" dirty="0">
                <a:solidFill>
                  <a:srgbClr val="A33E10"/>
                </a:solidFill>
                <a:latin typeface="October Moon" pitchFamily="2" charset="77"/>
                <a:cs typeface="Xingkai SC Bold"/>
              </a:rPr>
              <a:t>One</a:t>
            </a:r>
          </a:p>
        </p:txBody>
      </p:sp>
      <p:pic>
        <p:nvPicPr>
          <p:cNvPr id="3" name="Picture 2" descr="A picture containing fruit, table, sitting, small&#10;&#10;Description automatically generated">
            <a:extLst>
              <a:ext uri="{FF2B5EF4-FFF2-40B4-BE49-F238E27FC236}">
                <a16:creationId xmlns:a16="http://schemas.microsoft.com/office/drawing/2014/main" id="{DE23F9FC-C655-0E4C-B18D-FF3B79CE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6372" y="0"/>
            <a:ext cx="13840175" cy="52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dirty="0">
                <a:solidFill>
                  <a:srgbClr val="800000"/>
                </a:solidFill>
                <a:latin typeface="Xingkai SC Bold"/>
                <a:cs typeface="Xingkai SC Bold"/>
              </a:rPr>
              <a:t>Psalms</a:t>
            </a:r>
            <a:r>
              <a:rPr lang="en-US" sz="4400" dirty="0"/>
              <a:t> are filled with  </a:t>
            </a:r>
          </a:p>
          <a:p>
            <a:pPr marL="0" indent="0" algn="ctr">
              <a:buNone/>
            </a:pPr>
            <a:r>
              <a:rPr lang="en-US" sz="4400" dirty="0"/>
              <a:t>reminders to be thankful.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100:4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105, 106, 107, 118 – verse 1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118:29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800000"/>
                </a:solidFill>
              </a:rPr>
              <a:t>136:1-3 and 26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pondering thanksgiving, do you think of the ten lepers?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</a:rPr>
              <a:t>Luke 17:11-19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400" dirty="0"/>
              <a:t>What about </a:t>
            </a:r>
            <a:r>
              <a:rPr lang="en-US" sz="6000" dirty="0">
                <a:solidFill>
                  <a:srgbClr val="800000"/>
                </a:solidFill>
                <a:latin typeface="October Moon" pitchFamily="2" charset="77"/>
                <a:ea typeface="Noto Sans InsParthi" panose="020B0502040504020204" pitchFamily="34" charset="0"/>
                <a:cs typeface="Xingkai SC Bold"/>
              </a:rPr>
              <a:t>the one</a:t>
            </a:r>
            <a:r>
              <a:rPr lang="en-US" sz="6000" dirty="0">
                <a:solidFill>
                  <a:srgbClr val="800000"/>
                </a:solidFill>
                <a:latin typeface="Xingkai SC Bold"/>
                <a:cs typeface="Xingkai SC Bold"/>
              </a:rPr>
              <a:t>?</a:t>
            </a:r>
            <a:endParaRPr lang="en-US" sz="6000" dirty="0"/>
          </a:p>
        </p:txBody>
      </p:sp>
      <p:pic>
        <p:nvPicPr>
          <p:cNvPr id="4" name="Picture 3" descr="Thanksgiving slic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0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800000"/>
                </a:solidFill>
                <a:latin typeface="Xingkai SC Bold"/>
                <a:cs typeface="Xingkai SC Bold"/>
              </a:rPr>
              <a:t>Godly women </a:t>
            </a:r>
            <a:r>
              <a:rPr lang="en-US" sz="4000" dirty="0">
                <a:cs typeface="Xingkai SC Bold"/>
              </a:rPr>
              <a:t>in each generation serve the Lord faithfully and give sacrificially.</a:t>
            </a:r>
            <a:endParaRPr lang="en-US" sz="5400" dirty="0">
              <a:solidFill>
                <a:srgbClr val="800000"/>
              </a:solidFill>
              <a:latin typeface="Xingkai SC Bold"/>
              <a:cs typeface="Xingkai SC Bold"/>
            </a:endParaRPr>
          </a:p>
        </p:txBody>
      </p:sp>
      <p:pic>
        <p:nvPicPr>
          <p:cNvPr id="6" name="Content Placeholder 5" descr="Thanksgiving backgroundlightstock_561433_full_phyllis cop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28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297947" cy="65833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Xingkai SC Bold"/>
                <a:cs typeface="Xingkai SC Bold"/>
              </a:rPr>
              <a:t>Date:</a:t>
            </a:r>
          </a:p>
          <a:p>
            <a:endParaRPr lang="en-US" sz="4400" dirty="0">
              <a:latin typeface="Xingkai SC Bold"/>
              <a:cs typeface="Xingkai SC Bold"/>
            </a:endParaRPr>
          </a:p>
          <a:p>
            <a:endParaRPr lang="en-US" sz="4400" dirty="0">
              <a:latin typeface="Xingkai SC Bold"/>
              <a:cs typeface="Xingkai SC Bold"/>
            </a:endParaRPr>
          </a:p>
          <a:p>
            <a:r>
              <a:rPr lang="en-US" sz="4400" dirty="0">
                <a:latin typeface="Xingkai SC Bold"/>
                <a:cs typeface="Xingkai SC Bold"/>
              </a:rPr>
              <a:t>Time:</a:t>
            </a:r>
          </a:p>
          <a:p>
            <a:endParaRPr lang="en-US" sz="4400" dirty="0">
              <a:latin typeface="Xingkai SC Bold"/>
              <a:cs typeface="Xingkai SC Bold"/>
            </a:endParaRPr>
          </a:p>
          <a:p>
            <a:endParaRPr lang="en-US" sz="4400" dirty="0">
              <a:latin typeface="Xingkai SC Bold"/>
              <a:cs typeface="Xingkai SC Bold"/>
            </a:endParaRPr>
          </a:p>
          <a:p>
            <a:r>
              <a:rPr lang="en-US" sz="4400" dirty="0">
                <a:latin typeface="Xingkai SC Bold"/>
                <a:cs typeface="Xingkai SC Bold"/>
              </a:rPr>
              <a:t>Location:</a:t>
            </a:r>
          </a:p>
        </p:txBody>
      </p:sp>
      <p:pic>
        <p:nvPicPr>
          <p:cNvPr id="9" name="Content Placeholder 8" descr="Thanksgiving backgroundlightstock_561433_full_phyllis cop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275"/>
          <a:stretch>
            <a:fillRect/>
          </a:stretch>
        </p:blipFill>
        <p:spPr>
          <a:xfrm>
            <a:off x="4755147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77328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 wnac logos 1024x76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65</Words>
  <Application>Microsoft Macintosh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October Moon</vt:lpstr>
      <vt:lpstr>Xingkai SC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16</cp:revision>
  <dcterms:created xsi:type="dcterms:W3CDTF">2020-09-03T15:57:35Z</dcterms:created>
  <dcterms:modified xsi:type="dcterms:W3CDTF">2020-09-08T13:30:51Z</dcterms:modified>
</cp:coreProperties>
</file>