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2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9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4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4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5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6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0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1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5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ADBD-F1E5-5E4F-BCA3-8C9D640435E7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54D6-1538-9D4A-9777-2A9222BA9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stock_620677_full_phyll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5899"/>
            <a:ext cx="9144000" cy="10707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1281" y="704431"/>
            <a:ext cx="732589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Faithfulness in</a:t>
            </a:r>
          </a:p>
          <a:p>
            <a:pPr algn="ctr"/>
            <a:r>
              <a:rPr lang="en-US" sz="5400" dirty="0">
                <a:solidFill>
                  <a:srgbClr val="FFFFFF"/>
                </a:solidFill>
              </a:rPr>
              <a:t>Kingdom Work</a:t>
            </a:r>
          </a:p>
        </p:txBody>
      </p:sp>
    </p:spTree>
    <p:extLst>
      <p:ext uri="{BB962C8B-B14F-4D97-AF65-F5344CB8AC3E}">
        <p14:creationId xmlns:p14="http://schemas.microsoft.com/office/powerpoint/2010/main" val="316661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 Thessalonians 5:24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55474" y="1600200"/>
            <a:ext cx="5331326" cy="4736432"/>
          </a:xfrm>
        </p:spPr>
        <p:txBody>
          <a:bodyPr>
            <a:normAutofit/>
          </a:bodyPr>
          <a:lstStyle/>
          <a:p>
            <a:r>
              <a:rPr lang="en-US" sz="4000"/>
              <a:t>Sarah.....Isaac</a:t>
            </a:r>
          </a:p>
          <a:p>
            <a:r>
              <a:rPr lang="en-US" sz="4000"/>
              <a:t>Hannah....Samuel</a:t>
            </a:r>
          </a:p>
          <a:p>
            <a:r>
              <a:rPr lang="en-US" sz="4000"/>
              <a:t>Elizabeth....John </a:t>
            </a:r>
          </a:p>
          <a:p>
            <a:r>
              <a:rPr lang="en-US" sz="4000"/>
              <a:t>Mary....Jesus </a:t>
            </a:r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9F2F0B-4839-A249-8522-C20920A79E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8721" y="2120899"/>
            <a:ext cx="2447801" cy="2231181"/>
          </a:xfrm>
        </p:spPr>
      </p:pic>
    </p:spTree>
    <p:extLst>
      <p:ext uri="{BB962C8B-B14F-4D97-AF65-F5344CB8AC3E}">
        <p14:creationId xmlns:p14="http://schemas.microsoft.com/office/powerpoint/2010/main" val="290783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Isaiah 55:9</a:t>
            </a:r>
          </a:p>
        </p:txBody>
      </p:sp>
      <p:pic>
        <p:nvPicPr>
          <p:cNvPr id="5" name="Content Placeholder 4" descr="Decoration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" b="2670"/>
          <a:stretch>
            <a:fillRect/>
          </a:stretch>
        </p:blipFill>
        <p:spPr>
          <a:xfrm>
            <a:off x="457200" y="1600201"/>
            <a:ext cx="2604076" cy="29183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61277" y="1600200"/>
            <a:ext cx="5625524" cy="4883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God is in Control</a:t>
            </a:r>
          </a:p>
          <a:p>
            <a:pPr marL="0" indent="0" algn="ctr">
              <a:buNone/>
            </a:pPr>
            <a:r>
              <a:rPr lang="en-US" sz="3600" dirty="0"/>
              <a:t>God sees the future when we cannot. We must choose to give God complete control in our lives.</a:t>
            </a:r>
          </a:p>
        </p:txBody>
      </p:sp>
    </p:spTree>
    <p:extLst>
      <p:ext uri="{BB962C8B-B14F-4D97-AF65-F5344CB8AC3E}">
        <p14:creationId xmlns:p14="http://schemas.microsoft.com/office/powerpoint/2010/main" val="336605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Isaiah 43: 2-3a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548" y="1600200"/>
            <a:ext cx="5318252" cy="5017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God is Always </a:t>
            </a:r>
          </a:p>
          <a:p>
            <a:pPr marL="0" indent="0" algn="ctr">
              <a:buNone/>
            </a:pPr>
            <a:r>
              <a:rPr lang="en-US" sz="4000" b="1" dirty="0"/>
              <a:t>With Us</a:t>
            </a:r>
          </a:p>
          <a:p>
            <a:pPr marL="0" indent="0" algn="ctr">
              <a:buNone/>
            </a:pPr>
            <a:r>
              <a:rPr lang="en-US" sz="3600" dirty="0"/>
              <a:t>If He encouraged Israel, even when He was angry with them, He will not leave us alone.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93BC0F-F271-974E-9312-707141D747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047377"/>
            <a:ext cx="2911348" cy="2653707"/>
          </a:xfrm>
        </p:spPr>
      </p:pic>
    </p:spTree>
    <p:extLst>
      <p:ext uri="{BB962C8B-B14F-4D97-AF65-F5344CB8AC3E}">
        <p14:creationId xmlns:p14="http://schemas.microsoft.com/office/powerpoint/2010/main" val="171358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67291" y="273050"/>
            <a:ext cx="5619509" cy="585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God will not leave us alone in the ministry He has called us to fulfill. He is working all things out for His purpose.</a:t>
            </a:r>
          </a:p>
        </p:txBody>
      </p:sp>
      <p:pic>
        <p:nvPicPr>
          <p:cNvPr id="9" name="Picture 8" descr="Decoration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35" y="1356743"/>
            <a:ext cx="2518064" cy="29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061" y="273050"/>
            <a:ext cx="5422739" cy="58531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We have bonded over our common vision and purpose—to be engaged with the mission of Christ, to reach our community and beyond with the love of Jesus. </a:t>
            </a:r>
          </a:p>
        </p:txBody>
      </p:sp>
      <p:pic>
        <p:nvPicPr>
          <p:cNvPr id="5" name="Picture 4" descr="button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2" y="2136060"/>
            <a:ext cx="2333606" cy="212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1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Isaiah 42:16</a:t>
            </a:r>
          </a:p>
        </p:txBody>
      </p:sp>
      <p:pic>
        <p:nvPicPr>
          <p:cNvPr id="8" name="Content Placeholder 7" descr="Decoration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" b="2670"/>
          <a:stretch>
            <a:fillRect/>
          </a:stretch>
        </p:blipFill>
        <p:spPr>
          <a:xfrm>
            <a:off x="457200" y="1600201"/>
            <a:ext cx="2305854" cy="2584116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974694" y="1417638"/>
            <a:ext cx="5550061" cy="48032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God Guides Us</a:t>
            </a:r>
            <a:endParaRPr lang="en-US" sz="3500" i="1" dirty="0"/>
          </a:p>
          <a:p>
            <a:pPr marL="0" indent="0" algn="ctr">
              <a:buNone/>
            </a:pPr>
            <a:r>
              <a:rPr lang="en-US" sz="3500" i="1" dirty="0"/>
              <a:t>Think back over your own life. No matter how short or long the time you have lived on this earth, </a:t>
            </a:r>
            <a:r>
              <a:rPr lang="en-US" sz="3500" b="1" i="1" dirty="0">
                <a:solidFill>
                  <a:schemeClr val="accent6">
                    <a:lumMod val="50000"/>
                  </a:schemeClr>
                </a:solidFill>
              </a:rPr>
              <a:t>can you see God’s plan unfolding?</a:t>
            </a:r>
          </a:p>
          <a:p>
            <a:pPr marL="0" indent="0" algn="ctr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040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08000"/>
            <a:ext cx="8229600" cy="5618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i="1" dirty="0"/>
              <a:t>Yes, I may have been “blind” through some of His leading. Some of His guidance was through rough places that I did not know or understand. 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3366FF"/>
                </a:solidFill>
              </a:rPr>
              <a:t>Yet, I can say with confidence the Lord did not forsake me.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en-US" sz="4000" dirty="0"/>
              <a:t>Psalm 145:13b</a:t>
            </a:r>
          </a:p>
        </p:txBody>
      </p:sp>
    </p:spTree>
    <p:extLst>
      <p:ext uri="{BB962C8B-B14F-4D97-AF65-F5344CB8AC3E}">
        <p14:creationId xmlns:p14="http://schemas.microsoft.com/office/powerpoint/2010/main" val="38459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 wnac logos 1024x768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3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212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1 Thessalonians 5:24</vt:lpstr>
      <vt:lpstr>Isaiah 55:9</vt:lpstr>
      <vt:lpstr>Isaiah 43: 2-3a</vt:lpstr>
      <vt:lpstr>PowerPoint Presentation</vt:lpstr>
      <vt:lpstr>PowerPoint Presentation</vt:lpstr>
      <vt:lpstr>Isaiah 42:16</vt:lpstr>
      <vt:lpstr>PowerPoint Presentation</vt:lpstr>
      <vt:lpstr>PowerPoint Presentation</vt:lpstr>
    </vt:vector>
  </TitlesOfParts>
  <Company>Women Nationally Active for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8</cp:revision>
  <dcterms:created xsi:type="dcterms:W3CDTF">2020-07-29T21:26:44Z</dcterms:created>
  <dcterms:modified xsi:type="dcterms:W3CDTF">2020-07-29T22:44:01Z</dcterms:modified>
</cp:coreProperties>
</file>