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2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9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4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4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5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6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0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1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5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stock_620677_full_phyll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5899"/>
            <a:ext cx="9144000" cy="10707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1281" y="750730"/>
            <a:ext cx="732589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Faithfulness in</a:t>
            </a:r>
          </a:p>
          <a:p>
            <a:pPr algn="ctr"/>
            <a:r>
              <a:rPr lang="en-US" sz="5400" dirty="0">
                <a:solidFill>
                  <a:srgbClr val="FFFFFF"/>
                </a:solidFill>
              </a:rPr>
              <a:t>Kingdom Work</a:t>
            </a:r>
          </a:p>
        </p:txBody>
      </p:sp>
    </p:spTree>
    <p:extLst>
      <p:ext uri="{BB962C8B-B14F-4D97-AF65-F5344CB8AC3E}">
        <p14:creationId xmlns:p14="http://schemas.microsoft.com/office/powerpoint/2010/main" val="316661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08000"/>
            <a:ext cx="8229600" cy="5618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i="1" dirty="0"/>
              <a:t>Yes, I may have been “blind” through some of His leading. Some of His guidance was through rough places that I did not know or understand. </a:t>
            </a:r>
          </a:p>
          <a:p>
            <a:pPr marL="0" indent="0" algn="ctr">
              <a:buNone/>
            </a:pPr>
            <a:endParaRPr lang="en-US" sz="4000" b="1" i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3366FF"/>
                </a:solidFill>
              </a:rPr>
              <a:t>Yet, I can say with confidence the Lord did not forsake me.</a:t>
            </a:r>
          </a:p>
          <a:p>
            <a:pPr marL="0" indent="0" algn="ctr">
              <a:buNone/>
            </a:pPr>
            <a:endParaRPr lang="en-US" sz="4000" b="1" i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en-US" sz="4000" dirty="0"/>
              <a:t>Psalm 145:13b</a:t>
            </a:r>
          </a:p>
        </p:txBody>
      </p:sp>
    </p:spTree>
    <p:extLst>
      <p:ext uri="{BB962C8B-B14F-4D97-AF65-F5344CB8AC3E}">
        <p14:creationId xmlns:p14="http://schemas.microsoft.com/office/powerpoint/2010/main" val="38459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ecoration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" b="2670"/>
          <a:stretch>
            <a:fillRect/>
          </a:stretch>
        </p:blipFill>
        <p:spPr>
          <a:xfrm>
            <a:off x="457200" y="1600201"/>
            <a:ext cx="1816769" cy="203601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66737" y="748632"/>
            <a:ext cx="6269789" cy="5681579"/>
          </a:xfrm>
        </p:spPr>
        <p:txBody>
          <a:bodyPr>
            <a:normAutofit/>
          </a:bodyPr>
          <a:lstStyle/>
          <a:p>
            <a:r>
              <a:rPr lang="en-US" sz="4400" b="1" dirty="0"/>
              <a:t>Date:</a:t>
            </a:r>
          </a:p>
          <a:p>
            <a:endParaRPr lang="en-US" sz="4400" b="1" dirty="0"/>
          </a:p>
          <a:p>
            <a:r>
              <a:rPr lang="en-US" sz="4400" b="1" dirty="0"/>
              <a:t>Time:</a:t>
            </a:r>
          </a:p>
          <a:p>
            <a:pPr marL="0" indent="0">
              <a:buNone/>
            </a:pPr>
            <a:endParaRPr lang="en-US" sz="4400" b="1" dirty="0"/>
          </a:p>
          <a:p>
            <a:r>
              <a:rPr lang="en-US" sz="4400" b="1" dirty="0"/>
              <a:t>Location:</a:t>
            </a:r>
          </a:p>
        </p:txBody>
      </p:sp>
    </p:spTree>
    <p:extLst>
      <p:ext uri="{BB962C8B-B14F-4D97-AF65-F5344CB8AC3E}">
        <p14:creationId xmlns:p14="http://schemas.microsoft.com/office/powerpoint/2010/main" val="45481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 wnac logos 1024x768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82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57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Women Nationally Active for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8</cp:revision>
  <dcterms:created xsi:type="dcterms:W3CDTF">2020-07-29T21:26:44Z</dcterms:created>
  <dcterms:modified xsi:type="dcterms:W3CDTF">2020-07-29T22:36:35Z</dcterms:modified>
</cp:coreProperties>
</file>