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9EFC66-4B22-B845-8C03-174F4BF50898}" v="16" dt="2020-05-18T18:26:04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62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DB587-666D-9F4E-A858-148D0B4CB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2B403-F9CF-B24E-8738-273872889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AD739-AECF-0A49-8C0F-092588FD8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BDD42-D337-FC46-AD9C-601456BA1DEA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D1329-0102-B744-A7D1-5C497491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31DCA-6882-B448-A102-7DED6AA6E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0C14-D3C8-5A49-9B9E-FBFB596F2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4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7691D-77F8-5F4F-9E78-6CEE1CCD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5378EF-8AB5-604F-B928-6F10F27B5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ABF7-3BDA-824D-9C94-67AE0D61F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BDD42-D337-FC46-AD9C-601456BA1DEA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1677F-5A12-2A4E-8C1A-D9DE7C241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65B53-8D69-5D4C-9AA2-6D95AFA5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0C14-D3C8-5A49-9B9E-FBFB596F2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8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130D30-39B8-A14E-A4AE-38338EFC24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8579AF-1F7E-F24B-AB9D-F95568E7D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D14A2-1A0E-3B43-A464-A6A639890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BDD42-D337-FC46-AD9C-601456BA1DEA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C7596-2972-8A48-8055-E49EADFE1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8C0F4-39E5-1C43-874C-435D86F54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0C14-D3C8-5A49-9B9E-FBFB596F2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0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F6E34-979D-FB47-BD80-4AE2CB0F1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0649B-53EE-9E45-86E6-24D507491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F70BF-0373-4F40-9D14-C504CF1C5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BDD42-D337-FC46-AD9C-601456BA1DEA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53FB6-D19B-3B45-94AC-128B4CDE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8B542-724E-D242-94E8-5A8135BB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0C14-D3C8-5A49-9B9E-FBFB596F2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55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8F86C-4A77-5640-8797-182CFB328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B8D0E-1833-164F-924A-58EDADDF1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3F4B9-2173-1343-A558-4A36FDCBA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BDD42-D337-FC46-AD9C-601456BA1DEA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3C39D-A25B-564E-8340-6FF87D8D3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80E17-79CA-984C-8581-E39F9A9FD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0C14-D3C8-5A49-9B9E-FBFB596F2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40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9AF02-B1A7-FA40-999B-951727371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27B7F-AB17-CA4E-BEA2-E3B3C2DA1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683EC-095C-6C45-9A20-12B435B8B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08312-751A-4C4B-BDE8-347ED7CB9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BDD42-D337-FC46-AD9C-601456BA1DEA}" type="datetimeFigureOut">
              <a:rPr lang="en-US" smtClean="0"/>
              <a:t>6/11/20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D16646-2D6A-6E4F-AFF9-9A2FC2987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A48FA-DD91-FF41-81EC-2185BDC7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0C14-D3C8-5A49-9B9E-FBFB596F2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8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D8F15-028E-004A-B6E4-35C95ADF3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130FB-209D-8849-B485-CF3AF981F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A33F4-8F3E-4148-94A1-F93E69F63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5B08A-956C-444E-9DD7-8C667BBD3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5FF830-151F-A84C-B3F1-53D0BF02DF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B9FA72-3CC9-3847-B54F-3E6280790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BDD42-D337-FC46-AD9C-601456BA1DEA}" type="datetimeFigureOut">
              <a:rPr lang="en-US" smtClean="0"/>
              <a:t>6/11/20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98F201-815D-5841-B09E-658B916D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152CA5-E514-2840-A331-FF5DF05D2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0C14-D3C8-5A49-9B9E-FBFB596F2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3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65D8C-AF02-8942-B35A-D14B1E412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8B0DC8-6EA7-E04E-AADE-F51C253D2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BDD42-D337-FC46-AD9C-601456BA1DEA}" type="datetimeFigureOut">
              <a:rPr lang="en-US" smtClean="0"/>
              <a:t>6/11/20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6CAC74-5E5F-664A-8EC4-03953C15D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96221-5200-BD4F-8C00-5847A79B8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0C14-D3C8-5A49-9B9E-FBFB596F2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394893-05CD-9C40-BA79-88040A4B0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BDD42-D337-FC46-AD9C-601456BA1DEA}" type="datetimeFigureOut">
              <a:rPr lang="en-US" smtClean="0"/>
              <a:t>6/11/20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CABAB-00C0-9A41-902C-E9A6412FC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E19DE-D105-224C-A30A-8E556D417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0C14-D3C8-5A49-9B9E-FBFB596F2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7F557-C279-3445-8C05-5E1D1709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75799-318A-6843-9FC1-F4D14FE89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F3D06-2747-DF4C-A436-F8269D64F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C4A78-F32C-E549-A213-D54705A4A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BDD42-D337-FC46-AD9C-601456BA1DEA}" type="datetimeFigureOut">
              <a:rPr lang="en-US" smtClean="0"/>
              <a:t>6/11/20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DB455-0116-0B47-8795-914EA02F4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7B2C9-D656-154A-BBD6-6661332EC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0C14-D3C8-5A49-9B9E-FBFB596F2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2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F5963-33F9-C847-943B-7E8C0B4E4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C6780A-FC30-2441-832E-E27519D385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C17694-5CF6-AA43-95E2-FAF2F429B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9A919-CCFB-F147-BBF0-A346ADE9A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BDD42-D337-FC46-AD9C-601456BA1DEA}" type="datetimeFigureOut">
              <a:rPr lang="en-US" smtClean="0"/>
              <a:t>6/11/20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6E216-36C1-3E4B-AE28-7FCB16D28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06211-6CB4-394C-AD22-D3FFA6CE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0C14-D3C8-5A49-9B9E-FBFB596F2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0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26D831-1C77-8C41-B1A8-63F4F1B7B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8D2DB-6D31-1444-8ABD-AD0E5107A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F2452-F01A-A14C-9877-90726D0BE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BDD42-D337-FC46-AD9C-601456BA1DEA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FA28C-0768-0E48-B99A-77F305CF59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01F63-E42E-EA49-AB71-ADB678EDA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0C14-D3C8-5A49-9B9E-FBFB596F2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3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animal, small, table, green&#10;&#10;Description automatically generated">
            <a:extLst>
              <a:ext uri="{FF2B5EF4-FFF2-40B4-BE49-F238E27FC236}">
                <a16:creationId xmlns:a16="http://schemas.microsoft.com/office/drawing/2014/main" id="{628F8CAA-438E-A24B-A3E4-2545A615D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230" y="1566776"/>
            <a:ext cx="8674442" cy="394686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8CD4651-77A0-8344-B2A5-3AB712E7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816" y="638226"/>
            <a:ext cx="6178368" cy="538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25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49C69-C284-9342-A8CD-1A37BBCAC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 Samuel 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8E748-C283-364C-8CBB-82BB437BF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The unusual situation with Goliath occurred for the deliverance of the Israelites from the Philistines.</a:t>
            </a:r>
          </a:p>
          <a:p>
            <a:pPr marL="0" indent="0" algn="ctr">
              <a:buNone/>
            </a:pPr>
            <a:r>
              <a:rPr lang="en-US" sz="3600" dirty="0"/>
              <a:t>But more importantly, that ALL the earth would know that there is a God in Israel.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God wants His name to be exalted!</a:t>
            </a:r>
          </a:p>
        </p:txBody>
      </p:sp>
    </p:spTree>
    <p:extLst>
      <p:ext uri="{BB962C8B-B14F-4D97-AF65-F5344CB8AC3E}">
        <p14:creationId xmlns:p14="http://schemas.microsoft.com/office/powerpoint/2010/main" val="216406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14A91-01F3-A34C-9CBE-70CE6BB2A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9470"/>
          </a:xfrm>
        </p:spPr>
        <p:txBody>
          <a:bodyPr/>
          <a:lstStyle/>
          <a:p>
            <a:pPr algn="ctr"/>
            <a:r>
              <a:rPr lang="en-US" dirty="0"/>
              <a:t>Job 1-2 and 38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6B8BF-AF7F-DF4A-8867-762059840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8162"/>
            <a:ext cx="10515600" cy="45088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/>
              <a:t>God is teaching Job there are things and situations man simply cannot understand.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His thoughts are not our thoughts.</a:t>
            </a:r>
          </a:p>
          <a:p>
            <a:pPr marL="0" indent="0" algn="ctr">
              <a:buNone/>
            </a:pPr>
            <a:r>
              <a:rPr lang="en-US" sz="4000" dirty="0"/>
              <a:t>His ways are higher and better than ours.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i="1" dirty="0">
                <a:solidFill>
                  <a:srgbClr val="00B0F0"/>
                </a:solidFill>
              </a:rPr>
              <a:t>When we don’t understand, we choose to trust.</a:t>
            </a:r>
          </a:p>
        </p:txBody>
      </p:sp>
    </p:spTree>
    <p:extLst>
      <p:ext uri="{BB962C8B-B14F-4D97-AF65-F5344CB8AC3E}">
        <p14:creationId xmlns:p14="http://schemas.microsoft.com/office/powerpoint/2010/main" val="4026160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1D4491-9C8D-5D4D-858A-944432917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 The Solid Rock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35825F-720D-3F4C-9434-1552B71B65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9648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darkness seems to hide His face, I rest on His unchanging grace;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every high and stormy gale, my anchor </a:t>
            </a:r>
            <a:r>
              <a:rPr lang="en-US"/>
              <a:t>holds within </a:t>
            </a:r>
            <a:r>
              <a:rPr lang="en-US" dirty="0"/>
              <a:t>the veil.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D73485-2B61-574C-98A9-98C7A4102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6658" y="1825625"/>
            <a:ext cx="502714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His oath, His covenant, His blood support me in the whelming flood;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all around my soul gives way, He then is all my hope and stay.</a:t>
            </a:r>
          </a:p>
        </p:txBody>
      </p:sp>
    </p:spTree>
    <p:extLst>
      <p:ext uri="{BB962C8B-B14F-4D97-AF65-F5344CB8AC3E}">
        <p14:creationId xmlns:p14="http://schemas.microsoft.com/office/powerpoint/2010/main" val="438825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8312FD-6387-D14D-8DF3-385CEEFC4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3" r="679" b="-4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0120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A91B9-C7BC-7448-94D8-9D390197C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We will face times where we feel our world is </a:t>
            </a:r>
            <a:r>
              <a:rPr lang="en-US" sz="4000" i="1" dirty="0">
                <a:solidFill>
                  <a:srgbClr val="00B0F0"/>
                </a:solidFill>
              </a:rPr>
              <a:t>upside down.</a:t>
            </a:r>
            <a:r>
              <a:rPr lang="en-US" sz="4000" dirty="0"/>
              <a:t> It may not be major events but rather unexpected challenges….</a:t>
            </a:r>
            <a:r>
              <a:rPr lang="en-US" sz="4000" dirty="0">
                <a:solidFill>
                  <a:srgbClr val="00B050"/>
                </a:solidFill>
              </a:rPr>
              <a:t>BIG ones </a:t>
            </a:r>
            <a:r>
              <a:rPr lang="en-US" sz="4000" dirty="0"/>
              <a:t>or the </a:t>
            </a:r>
            <a:r>
              <a:rPr lang="en-US" sz="4000" dirty="0">
                <a:solidFill>
                  <a:srgbClr val="7030A0"/>
                </a:solidFill>
              </a:rPr>
              <a:t>culmination </a:t>
            </a:r>
            <a:r>
              <a:rPr lang="en-US" sz="4000" dirty="0"/>
              <a:t>of many </a:t>
            </a:r>
            <a:r>
              <a:rPr lang="en-US" sz="4000" dirty="0">
                <a:solidFill>
                  <a:srgbClr val="7030A0"/>
                </a:solidFill>
              </a:rPr>
              <a:t>small ones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302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3BC4A4A-748D-A847-857F-D26E626F26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38213" y="2512525"/>
            <a:ext cx="5157787" cy="2350803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8E7C44-86A8-E747-A8DD-EBD7A53586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0693" y="1329530"/>
            <a:ext cx="6048633" cy="5221288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How do we handle these </a:t>
            </a:r>
            <a:r>
              <a:rPr lang="en-US" dirty="0"/>
              <a:t>interruptions</a:t>
            </a:r>
            <a:r>
              <a:rPr lang="en-US" sz="3600" dirty="0"/>
              <a:t>?</a:t>
            </a:r>
          </a:p>
          <a:p>
            <a:pPr marL="0" indent="0" algn="ctr">
              <a:buNone/>
            </a:pPr>
            <a:r>
              <a:rPr lang="en-US" dirty="0"/>
              <a:t>Irritably?</a:t>
            </a:r>
          </a:p>
          <a:p>
            <a:pPr marL="0" indent="0" algn="ctr">
              <a:buNone/>
            </a:pPr>
            <a:r>
              <a:rPr lang="en-US" dirty="0"/>
              <a:t>Impatiently?</a:t>
            </a:r>
          </a:p>
          <a:p>
            <a:pPr marL="0" indent="0" algn="ctr">
              <a:buNone/>
            </a:pPr>
            <a:r>
              <a:rPr lang="en-US" dirty="0"/>
              <a:t>Angrily?</a:t>
            </a:r>
          </a:p>
          <a:p>
            <a:pPr marL="0" indent="0" algn="ctr">
              <a:buNone/>
            </a:pPr>
            <a:r>
              <a:rPr lang="en-US" i="1" dirty="0">
                <a:solidFill>
                  <a:srgbClr val="C00000"/>
                </a:solidFill>
              </a:rPr>
              <a:t>or</a:t>
            </a:r>
          </a:p>
          <a:p>
            <a:pPr marL="0" indent="0" algn="ctr">
              <a:buNone/>
            </a:pPr>
            <a:r>
              <a:rPr lang="en-US" dirty="0"/>
              <a:t>Gracefully?</a:t>
            </a:r>
          </a:p>
        </p:txBody>
      </p:sp>
    </p:spTree>
    <p:extLst>
      <p:ext uri="{BB962C8B-B14F-4D97-AF65-F5344CB8AC3E}">
        <p14:creationId xmlns:p14="http://schemas.microsoft.com/office/powerpoint/2010/main" val="400539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6BA41-010B-1E44-A7C2-2BDD09915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8A9D708-ADD7-A443-9A7F-234546C0A7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62014" y="1735758"/>
            <a:ext cx="5157787" cy="3441079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6DE2CB-AD39-F947-81C2-273358461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42027" y="1330635"/>
            <a:ext cx="5183188" cy="4680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Why do you feel this way?</a:t>
            </a:r>
          </a:p>
          <a:p>
            <a:pPr marL="0" indent="0" algn="ctr">
              <a:buNone/>
            </a:pPr>
            <a:r>
              <a:rPr lang="en-US" sz="3600" dirty="0"/>
              <a:t>Loss of control?</a:t>
            </a:r>
          </a:p>
          <a:p>
            <a:pPr marL="0" indent="0" algn="ctr">
              <a:buNone/>
            </a:pPr>
            <a:r>
              <a:rPr lang="en-US" sz="3600" dirty="0"/>
              <a:t>Change of normal?</a:t>
            </a:r>
          </a:p>
          <a:p>
            <a:pPr marL="0" indent="0" algn="ctr">
              <a:buNone/>
            </a:pPr>
            <a:r>
              <a:rPr lang="en-US" sz="3600" dirty="0"/>
              <a:t>Change of plans?</a:t>
            </a:r>
          </a:p>
        </p:txBody>
      </p:sp>
    </p:spTree>
    <p:extLst>
      <p:ext uri="{BB962C8B-B14F-4D97-AF65-F5344CB8AC3E}">
        <p14:creationId xmlns:p14="http://schemas.microsoft.com/office/powerpoint/2010/main" val="2781847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F01D474-F3A0-BD44-8F3D-B74E31D2E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Romans 8:28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CE0893-DE7B-7446-915D-A19D56C85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7783"/>
            <a:ext cx="10343920" cy="43591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We should find comfort knowing God is in control. We don’t always understand what is happening or why, but we can find comfort.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He has a plan and He is sovereign.</a:t>
            </a:r>
          </a:p>
        </p:txBody>
      </p:sp>
    </p:spTree>
    <p:extLst>
      <p:ext uri="{BB962C8B-B14F-4D97-AF65-F5344CB8AC3E}">
        <p14:creationId xmlns:p14="http://schemas.microsoft.com/office/powerpoint/2010/main" val="2472256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A524EE1-6B6A-6B46-B45F-45BFD503A5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84903" y="1905198"/>
            <a:ext cx="2630788" cy="230434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807C18-9361-8344-9A5B-0CA15F109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6269" y="1058370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We should be faithful because our difficulties may be His mercies, His protection, or His provision in </a:t>
            </a:r>
            <a:r>
              <a:rPr lang="en-US" sz="3600" i="1" dirty="0">
                <a:solidFill>
                  <a:srgbClr val="C00000"/>
                </a:solidFill>
              </a:rPr>
              <a:t>disguise.</a:t>
            </a:r>
          </a:p>
          <a:p>
            <a:pPr marL="0" indent="0" algn="ctr">
              <a:buNone/>
            </a:pPr>
            <a:r>
              <a:rPr lang="en-US" sz="3600" i="1" dirty="0"/>
              <a:t>--Esther</a:t>
            </a:r>
          </a:p>
          <a:p>
            <a:pPr marL="0" indent="0" algn="ctr">
              <a:buNone/>
            </a:pPr>
            <a:r>
              <a:rPr lang="en-US" sz="3600" i="1" dirty="0"/>
              <a:t>--Joseph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6527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A1629-A5D3-5F48-AF0A-B89B0FEC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Matthew 16:21-23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35DE5-E49F-5040-874A-F1AA7F31D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070C0"/>
                </a:solidFill>
              </a:rPr>
              <a:t>Peter </a:t>
            </a:r>
            <a:r>
              <a:rPr lang="en-US" sz="3600" dirty="0"/>
              <a:t>rebukes Jesus because he did not like the thought of Jesus’ death. </a:t>
            </a:r>
            <a:r>
              <a:rPr lang="en-US" sz="3600" b="1" dirty="0">
                <a:solidFill>
                  <a:srgbClr val="FF0000"/>
                </a:solidFill>
              </a:rPr>
              <a:t>Jesus </a:t>
            </a:r>
            <a:r>
              <a:rPr lang="en-US" sz="3600" dirty="0"/>
              <a:t>sharply rebukes Peter.</a:t>
            </a:r>
          </a:p>
          <a:p>
            <a:pPr marL="0" indent="0" algn="ctr">
              <a:buNone/>
            </a:pPr>
            <a:endParaRPr lang="en-US" sz="36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3600" dirty="0"/>
              <a:t>In the middle of hearing the bad news, Jesus wanted Peter to see the bigger picture….not focus on the earthly.</a:t>
            </a: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92015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C7A14-2568-5348-97DF-CAE7C8150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 Corinthians 12:7-10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2999C-C1F0-6242-9C96-1D7623055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Paul’s thorn in the flesh taught him to rest in God’s grace and to glory in God’s strength.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In the middle of life’s chaos, we need to do the same.</a:t>
            </a:r>
          </a:p>
        </p:txBody>
      </p:sp>
    </p:spTree>
    <p:extLst>
      <p:ext uri="{BB962C8B-B14F-4D97-AF65-F5344CB8AC3E}">
        <p14:creationId xmlns:p14="http://schemas.microsoft.com/office/powerpoint/2010/main" val="4206760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94D648E-B28F-994D-9124-22AB55463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466" y="2325573"/>
            <a:ext cx="9547067" cy="3830370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C662CC4-5491-9143-B6DA-3EB961F2B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02644"/>
            <a:ext cx="10515600" cy="252635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Can you think of a time in which God used a </a:t>
            </a:r>
            <a:br>
              <a:rPr lang="en-US" dirty="0"/>
            </a:br>
            <a:r>
              <a:rPr lang="en-US" dirty="0"/>
              <a:t>topsy-turvy situation to draw you closer to Himself?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421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389</Words>
  <Application>Microsoft Macintosh PowerPoint</Application>
  <PresentationFormat>Widescreen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Romans 8:28</vt:lpstr>
      <vt:lpstr>PowerPoint Presentation</vt:lpstr>
      <vt:lpstr>Matthew 16:21-23</vt:lpstr>
      <vt:lpstr>2 Corinthians 12:7-10</vt:lpstr>
      <vt:lpstr>Can you think of a time in which God used a  topsy-turvy situation to draw you closer to Himself? </vt:lpstr>
      <vt:lpstr>1 Samuel 17</vt:lpstr>
      <vt:lpstr>Job 1-2 and 38</vt:lpstr>
      <vt:lpstr> The Solid Rock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Phyllis York</dc:creator>
  <cp:lastModifiedBy>Phyllis York</cp:lastModifiedBy>
  <cp:revision>1</cp:revision>
  <dcterms:created xsi:type="dcterms:W3CDTF">2020-06-11T20:54:02Z</dcterms:created>
  <dcterms:modified xsi:type="dcterms:W3CDTF">2020-06-11T21:00:23Z</dcterms:modified>
</cp:coreProperties>
</file>