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4" r:id="rId5"/>
    <p:sldId id="269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19E4FB-C612-1D46-9797-590A16335F3A}" v="1" dt="2020-05-18T18:33:43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62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DB587-666D-9F4E-A858-148D0B4CB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2B403-F9CF-B24E-8738-273872889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AD739-AECF-0A49-8C0F-092588FD8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DD42-D337-FC46-AD9C-601456BA1DEA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D1329-0102-B744-A7D1-5C497491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31DCA-6882-B448-A102-7DED6AA6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0C14-D3C8-5A49-9B9E-FBFB596F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4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7691D-77F8-5F4F-9E78-6CEE1CCD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378EF-8AB5-604F-B928-6F10F27B5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ABF7-3BDA-824D-9C94-67AE0D61F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DD42-D337-FC46-AD9C-601456BA1DEA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1677F-5A12-2A4E-8C1A-D9DE7C241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65B53-8D69-5D4C-9AA2-6D95AFA5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0C14-D3C8-5A49-9B9E-FBFB596F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8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130D30-39B8-A14E-A4AE-38338EFC2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8579AF-1F7E-F24B-AB9D-F95568E7D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D14A2-1A0E-3B43-A464-A6A639890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DD42-D337-FC46-AD9C-601456BA1DEA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C7596-2972-8A48-8055-E49EADFE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8C0F4-39E5-1C43-874C-435D86F5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0C14-D3C8-5A49-9B9E-FBFB596F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0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F6E34-979D-FB47-BD80-4AE2CB0F1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0649B-53EE-9E45-86E6-24D507491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F70BF-0373-4F40-9D14-C504CF1C5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DD42-D337-FC46-AD9C-601456BA1DEA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53FB6-D19B-3B45-94AC-128B4CDE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8B542-724E-D242-94E8-5A8135BB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0C14-D3C8-5A49-9B9E-FBFB596F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5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F86C-4A77-5640-8797-182CFB328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B8D0E-1833-164F-924A-58EDADDF1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3F4B9-2173-1343-A558-4A36FDCBA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DD42-D337-FC46-AD9C-601456BA1DEA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3C39D-A25B-564E-8340-6FF87D8D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80E17-79CA-984C-8581-E39F9A9F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0C14-D3C8-5A49-9B9E-FBFB596F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4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9AF02-B1A7-FA40-999B-951727371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27B7F-AB17-CA4E-BEA2-E3B3C2DA1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683EC-095C-6C45-9A20-12B435B8B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08312-751A-4C4B-BDE8-347ED7CB9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DD42-D337-FC46-AD9C-601456BA1DEA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D16646-2D6A-6E4F-AFF9-9A2FC2987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A48FA-DD91-FF41-81EC-2185BDC7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0C14-D3C8-5A49-9B9E-FBFB596F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8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D8F15-028E-004A-B6E4-35C95ADF3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130FB-209D-8849-B485-CF3AF981F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A33F4-8F3E-4148-94A1-F93E69F63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5B08A-956C-444E-9DD7-8C667BBD3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FF830-151F-A84C-B3F1-53D0BF02DF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B9FA72-3CC9-3847-B54F-3E6280790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DD42-D337-FC46-AD9C-601456BA1DEA}" type="datetimeFigureOut">
              <a:rPr lang="en-US" smtClean="0"/>
              <a:t>6/11/20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98F201-815D-5841-B09E-658B916D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52CA5-E514-2840-A331-FF5DF05D2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0C14-D3C8-5A49-9B9E-FBFB596F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3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5D8C-AF02-8942-B35A-D14B1E412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8B0DC8-6EA7-E04E-AADE-F51C253D2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DD42-D337-FC46-AD9C-601456BA1DEA}" type="datetimeFigureOut">
              <a:rPr lang="en-US" smtClean="0"/>
              <a:t>6/11/20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CAC74-5E5F-664A-8EC4-03953C15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96221-5200-BD4F-8C00-5847A79B8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0C14-D3C8-5A49-9B9E-FBFB596F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394893-05CD-9C40-BA79-88040A4B0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DD42-D337-FC46-AD9C-601456BA1DEA}" type="datetimeFigureOut">
              <a:rPr lang="en-US" smtClean="0"/>
              <a:t>6/11/20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CABAB-00C0-9A41-902C-E9A6412FC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E19DE-D105-224C-A30A-8E556D417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0C14-D3C8-5A49-9B9E-FBFB596F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7F557-C279-3445-8C05-5E1D1709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75799-318A-6843-9FC1-F4D14FE89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F3D06-2747-DF4C-A436-F8269D64F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C4A78-F32C-E549-A213-D54705A4A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DD42-D337-FC46-AD9C-601456BA1DEA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DB455-0116-0B47-8795-914EA02F4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7B2C9-D656-154A-BBD6-6661332E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0C14-D3C8-5A49-9B9E-FBFB596F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2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F5963-33F9-C847-943B-7E8C0B4E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C6780A-FC30-2441-832E-E27519D385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17694-5CF6-AA43-95E2-FAF2F429B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9A919-CCFB-F147-BBF0-A346ADE9A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DD42-D337-FC46-AD9C-601456BA1DEA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6E216-36C1-3E4B-AE28-7FCB16D28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06211-6CB4-394C-AD22-D3FFA6CE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0C14-D3C8-5A49-9B9E-FBFB596F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0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26D831-1C77-8C41-B1A8-63F4F1B7B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8D2DB-6D31-1444-8ABD-AD0E5107A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F2452-F01A-A14C-9877-90726D0BE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BDD42-D337-FC46-AD9C-601456BA1DEA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FA28C-0768-0E48-B99A-77F305CF59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01F63-E42E-EA49-AB71-ADB678EDA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0C14-D3C8-5A49-9B9E-FBFB596F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3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CD4651-77A0-8344-B2A5-3AB712E77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207" y="643466"/>
            <a:ext cx="639558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2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A91B9-C7BC-7448-94D8-9D390197C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will face times where we feel our world is </a:t>
            </a:r>
            <a:r>
              <a:rPr lang="en-US" sz="4000" i="1" dirty="0">
                <a:solidFill>
                  <a:srgbClr val="00B0F0"/>
                </a:solidFill>
              </a:rPr>
              <a:t>upside down.</a:t>
            </a:r>
            <a:r>
              <a:rPr lang="en-US" sz="4000" dirty="0"/>
              <a:t> It may not be major events but rather unexpected challenges….</a:t>
            </a:r>
            <a:r>
              <a:rPr lang="en-US" sz="4000" dirty="0">
                <a:solidFill>
                  <a:srgbClr val="00B050"/>
                </a:solidFill>
              </a:rPr>
              <a:t>BIG ones </a:t>
            </a:r>
            <a:r>
              <a:rPr lang="en-US" sz="4000" dirty="0"/>
              <a:t>or the </a:t>
            </a:r>
            <a:r>
              <a:rPr lang="en-US" sz="4000" dirty="0">
                <a:solidFill>
                  <a:srgbClr val="7030A0"/>
                </a:solidFill>
              </a:rPr>
              <a:t>culmination </a:t>
            </a:r>
            <a:r>
              <a:rPr lang="en-US" sz="4000" dirty="0"/>
              <a:t>of many </a:t>
            </a:r>
            <a:r>
              <a:rPr lang="en-US" sz="4000" dirty="0">
                <a:solidFill>
                  <a:srgbClr val="7030A0"/>
                </a:solidFill>
              </a:rPr>
              <a:t>small ones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302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A524EE1-6B6A-6B46-B45F-45BFD503A5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9690" y="2073364"/>
            <a:ext cx="2630788" cy="230434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807C18-9361-8344-9A5B-0CA15F109E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We should be faithful because our difficulties may be His mercies, His protection, or His provision in </a:t>
            </a:r>
            <a:r>
              <a:rPr lang="en-US" sz="3600" i="1" dirty="0">
                <a:solidFill>
                  <a:srgbClr val="C00000"/>
                </a:solidFill>
              </a:rPr>
              <a:t>disguise.</a:t>
            </a:r>
          </a:p>
        </p:txBody>
      </p:sp>
    </p:spTree>
    <p:extLst>
      <p:ext uri="{BB962C8B-B14F-4D97-AF65-F5344CB8AC3E}">
        <p14:creationId xmlns:p14="http://schemas.microsoft.com/office/powerpoint/2010/main" val="80652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94D648E-B28F-994D-9124-22AB55463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88804"/>
            <a:ext cx="9547067" cy="3830370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C662CC4-5491-9143-B6DA-3EB961F2B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857"/>
            <a:ext cx="10515600" cy="13375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Can you think of a time in which God used a </a:t>
            </a:r>
            <a:br>
              <a:rPr lang="en-US" dirty="0"/>
            </a:br>
            <a:r>
              <a:rPr lang="en-US" dirty="0"/>
              <a:t>topsy-turvy situation to draw you closer to Himself?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421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nimal, small, table, green&#10;&#10;Description automatically generated">
            <a:extLst>
              <a:ext uri="{FF2B5EF4-FFF2-40B4-BE49-F238E27FC236}">
                <a16:creationId xmlns:a16="http://schemas.microsoft.com/office/drawing/2014/main" id="{EB33F2D8-13FA-AB4F-8129-5D2ABD50E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069" y="4193628"/>
            <a:ext cx="4602847" cy="209787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0E0308D-4429-4C41-BE7B-A34525362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14250" y="1289507"/>
            <a:ext cx="3754486" cy="3288601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C9C6A1-1905-464A-920B-CCA79E82E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647096"/>
            <a:ext cx="3932237" cy="4783627"/>
          </a:xfrm>
        </p:spPr>
        <p:txBody>
          <a:bodyPr>
            <a:normAutofit/>
          </a:bodyPr>
          <a:lstStyle/>
          <a:p>
            <a:r>
              <a:rPr lang="en-US" sz="3600" b="1" dirty="0"/>
              <a:t>Date:</a:t>
            </a:r>
          </a:p>
          <a:p>
            <a:endParaRPr lang="en-US" sz="3600" b="1" dirty="0"/>
          </a:p>
          <a:p>
            <a:endParaRPr lang="en-US" sz="3600" b="1" dirty="0"/>
          </a:p>
          <a:p>
            <a:r>
              <a:rPr lang="en-US" sz="3600" b="1" dirty="0"/>
              <a:t>Time:</a:t>
            </a:r>
          </a:p>
          <a:p>
            <a:endParaRPr lang="en-US" sz="3600" b="1" dirty="0"/>
          </a:p>
          <a:p>
            <a:endParaRPr lang="en-US" sz="3600" b="1" dirty="0"/>
          </a:p>
          <a:p>
            <a:r>
              <a:rPr lang="en-US" sz="3600" b="1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86284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8312FD-6387-D14D-8DF3-385CEEFC4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3" r="679" b="-4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0120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82</Words>
  <Application>Microsoft Macintosh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Can you think of a time in which God used a  topsy-turvy situation to draw you closer to Himself?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3</cp:revision>
  <dcterms:created xsi:type="dcterms:W3CDTF">2020-05-18T18:26:23Z</dcterms:created>
  <dcterms:modified xsi:type="dcterms:W3CDTF">2020-06-11T20:52:18Z</dcterms:modified>
</cp:coreProperties>
</file>