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72" r:id="rId14"/>
    <p:sldId id="269" r:id="rId15"/>
    <p:sldId id="271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D252A-7EDA-4A44-B377-5204C4D98860}" v="42" dt="2020-05-19T15:23:50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01E8-179C-0343-8604-37C5806B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D6885-7F29-BF46-87C9-A586FBBF6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2EEB-ADD6-C540-90F0-45D6BE18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329A0-8C1A-C946-A055-141B438B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3358-B456-484D-A0D9-83CF1EE7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9B88-CB10-A44B-9C1C-2E79B1B5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9331F-7216-1040-8C33-4710D679B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CBF17-6B07-ED4E-82A3-30F7EE13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A95A-8D44-2444-8643-ADE6A9B7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76DBF-3718-4741-9F00-73C251CA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4E1E1-B9EF-804A-93B9-A95EE6F1A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81B07-8CD8-4748-9CC4-A70266CAC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CA30-9EC6-6343-8F29-583255B1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0B2C5-A93D-7C44-9932-9BA7F30E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BA7D-094A-5848-AB0B-1DA63028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88DA-658A-7942-8711-F1DCF060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BF29-5D82-2744-9D01-B7EE8EE6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B0029-CB98-EC4C-B001-C73D186B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20E5-5F62-9742-8032-4791F81E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F2F9F-1AC4-EE48-8F3A-71C5E45F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FAAA-1D72-4744-9846-FD97E0AA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1B5AA-E14F-EF43-AB18-A764E7D5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A824-B4A9-B54F-AEE1-886D0E79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CC99-2FC7-7B4B-9ACA-19F64B7D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9858-D58B-A841-A6CA-B4911652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FD5D-0D4A-DE4B-AB15-37DCBD40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E75F-0D07-2C42-9FBC-16D29FAE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6D8F2-52E8-604A-A23A-67467DC75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84C1D-6509-254E-9DBC-0949BC12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6E807-85CD-CA43-B5EF-F30CA437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099C2-020E-2E4E-A761-C043095D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ECA1-BE18-F24A-9266-68B56B89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73EB-DCFF-514B-A5D0-26DD0EA34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2F087-B7E2-A246-989C-929814ED4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96E9C-D3CC-794F-ABD5-65B5DBF87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BF1E4-CDF6-EA47-9757-7E246DE00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28D8D-5C92-6D44-8F28-AFF0A656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8E1B0-25E6-7841-84B8-88A20C88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E2597-16D1-B648-B066-CAFC8EE7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A83A-3BFB-7947-8F54-B9DBF3F7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C6F5E-6303-4845-9462-6D07EC9B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6440B-FE5C-564C-BC18-3FD30FB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DC19-7EE8-1549-90D6-B41F8D7F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A056B-FEA0-6647-A4DA-320AD236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C0043-9072-8C46-AA34-EDB29AA9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CE07-56C3-C14E-B7B6-80EE0CB2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673E-4B5E-ED44-9534-C9C0F460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6CE9-422C-4548-BA1F-1F0E0B51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7834-6E13-5A41-9378-2E32EBB1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C0440-D5F0-CB40-9568-59BE7C3E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EF478-896F-4B47-969B-E69EE27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396A2-D78C-994E-933D-D264D1BC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326A-7531-A741-B1B5-949A4664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3F702-BDC9-614F-9D8C-F4BF4368C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2F4A7-217F-8F43-830E-A6902F7C4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5A3BA-F184-464F-BC63-2C7668C8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6EDF5-5A34-A140-91F6-39F382CC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ACFE-9FC2-8A4E-878C-E081CC07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4885D-18BA-9B41-97C4-4118A368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08826-3E0F-494D-8A47-B8E8E1AE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97884-F474-B84D-9503-81C880638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D9C3-A3C6-2E42-86BF-6469D3211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D1976-6CD2-AF40-B4F3-D8BE49FB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2AFA8-C1FF-E14F-BEE1-7BC0C21B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10" y="0"/>
            <a:ext cx="1029137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78B81-2286-C541-9C57-85D9DDD16225}"/>
              </a:ext>
            </a:extLst>
          </p:cNvPr>
          <p:cNvSpPr txBox="1"/>
          <p:nvPr/>
        </p:nvSpPr>
        <p:spPr>
          <a:xfrm>
            <a:off x="2308034" y="5111828"/>
            <a:ext cx="799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Crying</a:t>
            </a:r>
            <a:r>
              <a:rPr lang="en-US" sz="4000" b="1"/>
              <a:t> </a:t>
            </a:r>
            <a:r>
              <a:rPr lang="en-US" sz="6000" b="1">
                <a:solidFill>
                  <a:schemeClr val="bg1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377336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EC253-4910-464B-B308-D085D404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Eight Insights for the </a:t>
            </a:r>
            <a:r>
              <a:rPr lang="en-US" sz="5300" b="1">
                <a:solidFill>
                  <a:schemeClr val="accent2">
                    <a:lumMod val="75000"/>
                  </a:schemeClr>
                </a:solidFill>
              </a:rPr>
              <a:t>Uncles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B3F26-67F9-8649-B1CA-2CB6A378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/>
              <a:t>Wholesome Renewal</a:t>
            </a:r>
          </a:p>
          <a:p>
            <a:pPr marL="0" indent="0">
              <a:buNone/>
            </a:pPr>
            <a:r>
              <a:rPr lang="en-US" sz="4000"/>
              <a:t>		2 Corinthians 4:16 and 6:14-7:6</a:t>
            </a:r>
          </a:p>
          <a:p>
            <a:pPr marL="0" indent="0">
              <a:buNone/>
            </a:pPr>
            <a:endParaRPr lang="en-US" sz="4000"/>
          </a:p>
          <a:p>
            <a:pPr marL="742950" indent="-742950">
              <a:buAutoNum type="arabicPeriod" startAt="2"/>
            </a:pPr>
            <a:r>
              <a:rPr lang="en-US" sz="4000"/>
              <a:t>Focused Hope</a:t>
            </a:r>
          </a:p>
          <a:p>
            <a:pPr marL="0" indent="0">
              <a:buNone/>
            </a:pPr>
            <a:r>
              <a:rPr lang="en-US" sz="4000"/>
              <a:t>		2 Corinthians 1:10; 4:17;  5:5-6, 11,14</a:t>
            </a:r>
          </a:p>
        </p:txBody>
      </p:sp>
    </p:spTree>
    <p:extLst>
      <p:ext uri="{BB962C8B-B14F-4D97-AF65-F5344CB8AC3E}">
        <p14:creationId xmlns:p14="http://schemas.microsoft.com/office/powerpoint/2010/main" val="254377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046E-CB5F-F84A-8A90-403F861E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00B0F0"/>
                </a:solidFill>
              </a:rPr>
              <a:t>“Peace is not the absence of trouble;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B0F0"/>
                </a:solidFill>
              </a:rPr>
              <a:t>it’s the presence of Christ.”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Judah Smith</a:t>
            </a:r>
          </a:p>
          <a:p>
            <a:pPr marL="0" indent="0" algn="ctr">
              <a:buNone/>
            </a:pPr>
            <a:r>
              <a:rPr lang="en-US" sz="3200" dirty="0"/>
              <a:t>“How’s Your Soul”</a:t>
            </a:r>
          </a:p>
          <a:p>
            <a:pPr marL="0" indent="0" algn="ctr">
              <a:buNone/>
            </a:pPr>
            <a:r>
              <a:rPr lang="en-US" sz="3200" dirty="0" err="1"/>
              <a:t>YouVersion.com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334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2FF3-3A59-D24A-A406-5BF7FF91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29" y="1253331"/>
            <a:ext cx="10619342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3"/>
            </a:pPr>
            <a:r>
              <a:rPr lang="en-US" sz="4000" dirty="0"/>
              <a:t>Effective Grace</a:t>
            </a:r>
          </a:p>
          <a:p>
            <a:pPr marL="0" indent="0">
              <a:buNone/>
            </a:pPr>
            <a:r>
              <a:rPr lang="en-US" sz="4000" dirty="0"/>
              <a:t>	 	2 Corinthians 1:12; 4:15; 6:1-3; 8:9; 12:9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 startAt="4"/>
            </a:pPr>
            <a:r>
              <a:rPr lang="en-US" sz="4000" dirty="0"/>
              <a:t>Intentional Measures</a:t>
            </a:r>
          </a:p>
          <a:p>
            <a:pPr marL="457200" lvl="1" indent="0">
              <a:buNone/>
            </a:pPr>
            <a:r>
              <a:rPr lang="en-US" sz="3600" dirty="0"/>
              <a:t>		2 Corinthians 1:11-14; 2:17; 10:10-12; 8:18-23</a:t>
            </a:r>
          </a:p>
        </p:txBody>
      </p:sp>
    </p:spTree>
    <p:extLst>
      <p:ext uri="{BB962C8B-B14F-4D97-AF65-F5344CB8AC3E}">
        <p14:creationId xmlns:p14="http://schemas.microsoft.com/office/powerpoint/2010/main" val="212140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6EFB-B2BE-B742-93E9-FECB06F0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583"/>
            <a:ext cx="10515600" cy="5438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7030A0"/>
                </a:solidFill>
              </a:rPr>
              <a:t>While other worldviews lead us to sit in the midst of life’s joy, foreseeing coming sorrows,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B050"/>
                </a:solidFill>
              </a:rPr>
              <a:t>Christianity empowers </a:t>
            </a:r>
            <a:r>
              <a:rPr lang="en-US" sz="4000" b="1" i="1" dirty="0">
                <a:solidFill>
                  <a:srgbClr val="7030A0"/>
                </a:solidFill>
              </a:rPr>
              <a:t>its people to sit in the midst of this world’s sorrows,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7030A0"/>
                </a:solidFill>
              </a:rPr>
              <a:t>tasting the coming joy.</a:t>
            </a:r>
          </a:p>
          <a:p>
            <a:pPr marL="0" indent="0" algn="ctr">
              <a:buNone/>
            </a:pPr>
            <a:endParaRPr lang="en-US" sz="40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Tim Keller</a:t>
            </a:r>
          </a:p>
          <a:p>
            <a:pPr marL="0" indent="0" algn="ctr">
              <a:buNone/>
            </a:pPr>
            <a:r>
              <a:rPr lang="en-US" sz="3600" dirty="0"/>
              <a:t>“Walking with God Through Pain and Suffering”</a:t>
            </a:r>
          </a:p>
        </p:txBody>
      </p:sp>
    </p:spTree>
    <p:extLst>
      <p:ext uri="{BB962C8B-B14F-4D97-AF65-F5344CB8AC3E}">
        <p14:creationId xmlns:p14="http://schemas.microsoft.com/office/powerpoint/2010/main" val="261240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6625-D4DA-7A47-81E4-5BC985AA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5"/>
            </a:pPr>
            <a:r>
              <a:rPr lang="en-US" sz="4000" dirty="0"/>
              <a:t>Balanced Perspective</a:t>
            </a:r>
          </a:p>
          <a:p>
            <a:pPr marL="0" indent="0">
              <a:buNone/>
            </a:pPr>
            <a:r>
              <a:rPr lang="en-US" sz="4000" dirty="0"/>
              <a:t>		2 Corinthians 12:15-16 and 7:8-13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 startAt="6"/>
            </a:pPr>
            <a:r>
              <a:rPr lang="en-US" sz="4000" dirty="0"/>
              <a:t>Open Hearts</a:t>
            </a:r>
          </a:p>
          <a:p>
            <a:pPr marL="457200" lvl="1" indent="0">
              <a:buNone/>
            </a:pPr>
            <a:r>
              <a:rPr lang="en-US" sz="3600" dirty="0"/>
              <a:t>		2 Corinthians 6:11-12 and 7:2</a:t>
            </a:r>
          </a:p>
        </p:txBody>
      </p:sp>
    </p:spTree>
    <p:extLst>
      <p:ext uri="{BB962C8B-B14F-4D97-AF65-F5344CB8AC3E}">
        <p14:creationId xmlns:p14="http://schemas.microsoft.com/office/powerpoint/2010/main" val="2066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4B83-387D-A349-9107-2730C826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The measure of a life, after all,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is not its duration,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but its </a:t>
            </a:r>
            <a:r>
              <a:rPr lang="en-US" sz="4000" b="1" i="1" dirty="0">
                <a:solidFill>
                  <a:srgbClr val="92D050"/>
                </a:solidFill>
              </a:rPr>
              <a:t>donation.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Corrie Ten Boom</a:t>
            </a:r>
          </a:p>
        </p:txBody>
      </p:sp>
    </p:spTree>
    <p:extLst>
      <p:ext uri="{BB962C8B-B14F-4D97-AF65-F5344CB8AC3E}">
        <p14:creationId xmlns:p14="http://schemas.microsoft.com/office/powerpoint/2010/main" val="178171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D4D6-A8F0-8A42-B846-3331076C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7"/>
            </a:pPr>
            <a:r>
              <a:rPr lang="en-US" sz="4000" dirty="0"/>
              <a:t>Abundant Generosity</a:t>
            </a:r>
          </a:p>
          <a:p>
            <a:pPr marL="0" indent="0">
              <a:buNone/>
            </a:pPr>
            <a:r>
              <a:rPr lang="en-US" sz="4000" dirty="0"/>
              <a:t>		2 Corinthians 9:6-7 and 11-13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 startAt="8"/>
            </a:pPr>
            <a:r>
              <a:rPr lang="en-US" sz="4000" dirty="0"/>
              <a:t>Restorative Plans</a:t>
            </a:r>
          </a:p>
          <a:p>
            <a:pPr marL="0" indent="0">
              <a:buNone/>
            </a:pPr>
            <a:r>
              <a:rPr lang="en-US" sz="4000" dirty="0"/>
              <a:t>		2 Corinthians 2:5-11; 5:19-20; 13:11</a:t>
            </a:r>
          </a:p>
        </p:txBody>
      </p:sp>
    </p:spTree>
    <p:extLst>
      <p:ext uri="{BB962C8B-B14F-4D97-AF65-F5344CB8AC3E}">
        <p14:creationId xmlns:p14="http://schemas.microsoft.com/office/powerpoint/2010/main" val="285116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229B-3D5B-9C45-B07C-09EE1C4AE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689" y="125333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Choose a path, like Paul, that draws you closer to the Father rather than an uncle.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0DC3B9-662B-DB48-94A8-296143F13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8706" y="1253331"/>
            <a:ext cx="5181600" cy="3452930"/>
          </a:xfrm>
        </p:spPr>
      </p:pic>
    </p:spTree>
    <p:extLst>
      <p:ext uri="{BB962C8B-B14F-4D97-AF65-F5344CB8AC3E}">
        <p14:creationId xmlns:p14="http://schemas.microsoft.com/office/powerpoint/2010/main" val="84578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FA9A1-109C-4842-8D87-1BEBA4C0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4" y="643466"/>
            <a:ext cx="77192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FBA6-3242-3C4F-ACF0-FEA0E81C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Crying </a:t>
            </a:r>
            <a:r>
              <a:rPr lang="en-US" sz="4000" i="1" dirty="0">
                <a:solidFill>
                  <a:srgbClr val="00B0F0"/>
                </a:solidFill>
              </a:rPr>
              <a:t>uncle </a:t>
            </a:r>
            <a:r>
              <a:rPr lang="en-US" sz="4000" dirty="0"/>
              <a:t>means we’re ready to quit.</a:t>
            </a:r>
          </a:p>
          <a:p>
            <a:pPr marL="0" indent="0" algn="ctr">
              <a:buNone/>
            </a:pPr>
            <a:r>
              <a:rPr lang="en-US" sz="4000" dirty="0"/>
              <a:t>We’ve reached our limits.</a:t>
            </a:r>
          </a:p>
          <a:p>
            <a:pPr marL="0" indent="0" algn="ctr">
              <a:buNone/>
            </a:pPr>
            <a:r>
              <a:rPr lang="en-US" sz="4000" dirty="0"/>
              <a:t>We are done.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On that </a:t>
            </a:r>
            <a:r>
              <a:rPr lang="en-US" sz="4000" i="1" dirty="0">
                <a:solidFill>
                  <a:srgbClr val="00B0F0"/>
                </a:solidFill>
              </a:rPr>
              <a:t>declaration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/>
              <a:t>hinges an unspoken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hope</a:t>
            </a:r>
            <a:r>
              <a:rPr lang="en-US" sz="4000" dirty="0"/>
              <a:t> for </a:t>
            </a:r>
            <a:r>
              <a:rPr lang="en-US" sz="4000" b="1" dirty="0">
                <a:solidFill>
                  <a:srgbClr val="C00000"/>
                </a:solidFill>
              </a:rPr>
              <a:t>release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39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37D4-22BC-284E-8255-2D6978B6C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How did Paul silence the uncle?</a:t>
            </a:r>
          </a:p>
          <a:p>
            <a:pPr marL="0" indent="0" algn="ctr">
              <a:buNone/>
            </a:pPr>
            <a:r>
              <a:rPr lang="en-US" sz="4000"/>
              <a:t> </a:t>
            </a:r>
          </a:p>
          <a:p>
            <a:pPr marL="0" indent="0" algn="ctr">
              <a:buNone/>
            </a:pPr>
            <a:r>
              <a:rPr lang="en-US" sz="4000"/>
              <a:t>2 Corinthians provides an overview of his </a:t>
            </a:r>
            <a:r>
              <a:rPr lang="en-US" sz="4000">
                <a:solidFill>
                  <a:srgbClr val="FF0000"/>
                </a:solidFill>
              </a:rPr>
              <a:t>struggles</a:t>
            </a:r>
            <a:r>
              <a:rPr lang="en-US" sz="4000"/>
              <a:t> and his pathway to </a:t>
            </a:r>
            <a:r>
              <a:rPr lang="en-US" sz="4000" i="1">
                <a:solidFill>
                  <a:srgbClr val="00DA64"/>
                </a:solidFill>
              </a:rPr>
              <a:t>victory</a:t>
            </a:r>
            <a:r>
              <a:rPr lang="en-US" sz="4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36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4340-0D3C-2E44-8C41-93AEF644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Do you maintain a </a:t>
            </a:r>
            <a:r>
              <a:rPr lang="en-US" sz="4000" i="1">
                <a:solidFill>
                  <a:schemeClr val="accent2">
                    <a:lumMod val="75000"/>
                  </a:schemeClr>
                </a:solidFill>
              </a:rPr>
              <a:t>close relationship </a:t>
            </a:r>
          </a:p>
          <a:p>
            <a:pPr marL="0" indent="0" algn="ctr">
              <a:buNone/>
            </a:pPr>
            <a:r>
              <a:rPr lang="en-US" sz="4000"/>
              <a:t>with your Father?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/>
              <a:t>Do you have </a:t>
            </a:r>
            <a:r>
              <a:rPr lang="en-US" sz="4000" i="1">
                <a:solidFill>
                  <a:srgbClr val="7030A0"/>
                </a:solidFill>
              </a:rPr>
              <a:t>supportive</a:t>
            </a:r>
            <a:r>
              <a:rPr lang="en-US" sz="4000"/>
              <a:t> </a:t>
            </a:r>
          </a:p>
          <a:p>
            <a:pPr marL="0" indent="0" algn="ctr">
              <a:buNone/>
            </a:pPr>
            <a:r>
              <a:rPr lang="en-US" sz="4000"/>
              <a:t>Christian brothers and sisters?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/>
              <a:t>How </a:t>
            </a:r>
            <a:r>
              <a:rPr lang="en-US" sz="4000" b="1" i="1">
                <a:solidFill>
                  <a:schemeClr val="accent4">
                    <a:lumMod val="60000"/>
                    <a:lumOff val="40000"/>
                  </a:schemeClr>
                </a:solidFill>
              </a:rPr>
              <a:t>long</a:t>
            </a:r>
            <a:r>
              <a:rPr lang="en-US" sz="4000"/>
              <a:t> have you lived as a member of</a:t>
            </a:r>
          </a:p>
          <a:p>
            <a:pPr marL="0" indent="0" algn="ctr">
              <a:buNone/>
            </a:pPr>
            <a:r>
              <a:rPr lang="en-US" sz="4000"/>
              <a:t>God’s family?</a:t>
            </a:r>
          </a:p>
        </p:txBody>
      </p:sp>
    </p:spTree>
    <p:extLst>
      <p:ext uri="{BB962C8B-B14F-4D97-AF65-F5344CB8AC3E}">
        <p14:creationId xmlns:p14="http://schemas.microsoft.com/office/powerpoint/2010/main" val="383753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77E4-15DE-5E4B-9070-AE36321C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Where’s Your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Uncle</a:t>
            </a:r>
            <a:r>
              <a:rPr lang="en-US" b="1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3BA6-BAFF-3644-AED0-FD07FC7A2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On a scale of 1 to 10:</a:t>
            </a:r>
          </a:p>
          <a:p>
            <a:pPr marL="0" indent="0">
              <a:buNone/>
            </a:pPr>
            <a:r>
              <a:rPr lang="en-US" sz="4000" dirty="0"/>
              <a:t>	1. Rate your resiliency.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2. Rate your spiritual family connectedness:</a:t>
            </a:r>
          </a:p>
          <a:p>
            <a:pPr marL="0" indent="0">
              <a:buNone/>
            </a:pPr>
            <a:r>
              <a:rPr lang="en-US" sz="4000" dirty="0"/>
              <a:t>		a. with God</a:t>
            </a:r>
          </a:p>
          <a:p>
            <a:pPr marL="0" indent="0">
              <a:buNone/>
            </a:pPr>
            <a:r>
              <a:rPr lang="en-US" sz="4000" dirty="0"/>
              <a:t>		b. with Christian brothers and sisters</a:t>
            </a:r>
          </a:p>
        </p:txBody>
      </p:sp>
    </p:spTree>
    <p:extLst>
      <p:ext uri="{BB962C8B-B14F-4D97-AF65-F5344CB8AC3E}">
        <p14:creationId xmlns:p14="http://schemas.microsoft.com/office/powerpoint/2010/main" val="277276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526B-C774-FF49-B31F-BAE63CC2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Would you rate your personality best as….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/>
              <a:t>strong-willed?</a:t>
            </a:r>
          </a:p>
          <a:p>
            <a:pPr marL="0" indent="0" algn="ctr">
              <a:buNone/>
            </a:pPr>
            <a:r>
              <a:rPr lang="en-US" sz="4000"/>
              <a:t>compliant?</a:t>
            </a:r>
          </a:p>
          <a:p>
            <a:pPr marL="0" indent="0" algn="ctr">
              <a:buNone/>
            </a:pPr>
            <a:r>
              <a:rPr lang="en-US" sz="4000"/>
              <a:t>complaining?</a:t>
            </a:r>
          </a:p>
        </p:txBody>
      </p:sp>
    </p:spTree>
    <p:extLst>
      <p:ext uri="{BB962C8B-B14F-4D97-AF65-F5344CB8AC3E}">
        <p14:creationId xmlns:p14="http://schemas.microsoft.com/office/powerpoint/2010/main" val="179798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67C6-A869-454A-93E7-51ACD630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Encountering the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Uncles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C87F-FCE1-3345-8E21-260C399C0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endParaRPr lang="en-US" sz="4000"/>
          </a:p>
          <a:p>
            <a:pPr marL="742950" indent="-742950">
              <a:buAutoNum type="arabicPeriod"/>
            </a:pPr>
            <a:r>
              <a:rPr lang="en-US" sz="4000"/>
              <a:t>Uncle of Past….2 Corinthians 11:30-33</a:t>
            </a:r>
          </a:p>
          <a:p>
            <a:pPr marL="742950" indent="-742950">
              <a:buAutoNum type="arabicPeriod"/>
            </a:pPr>
            <a:endParaRPr lang="en-US" sz="4000"/>
          </a:p>
          <a:p>
            <a:pPr marL="742950" indent="-742950">
              <a:buAutoNum type="arabicPeriod"/>
            </a:pPr>
            <a:r>
              <a:rPr lang="en-US" sz="4000"/>
              <a:t>Uncle of Perception…2 Corinthians 10:12-16</a:t>
            </a:r>
          </a:p>
          <a:p>
            <a:pPr marL="742950" indent="-742950">
              <a:buAutoNum type="arabicPeriod"/>
            </a:pPr>
            <a:endParaRPr lang="en-US" sz="4000"/>
          </a:p>
          <a:p>
            <a:pPr marL="742950" indent="-742950">
              <a:buAutoNum type="arabicPeriod"/>
            </a:pPr>
            <a:r>
              <a:rPr lang="en-US" sz="4000"/>
              <a:t>Uncle of Pain…2 Corinthians 11:23-27</a:t>
            </a:r>
          </a:p>
        </p:txBody>
      </p:sp>
    </p:spTree>
    <p:extLst>
      <p:ext uri="{BB962C8B-B14F-4D97-AF65-F5344CB8AC3E}">
        <p14:creationId xmlns:p14="http://schemas.microsoft.com/office/powerpoint/2010/main" val="232335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3574-C09D-CF4A-AD40-C68E63AB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923"/>
            <a:ext cx="10515600" cy="492104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4"/>
            </a:pPr>
            <a:r>
              <a:rPr lang="en-US" sz="4000"/>
              <a:t>Uncle of Preoccupation</a:t>
            </a:r>
          </a:p>
          <a:p>
            <a:pPr marL="0" indent="0">
              <a:buNone/>
            </a:pPr>
            <a:r>
              <a:rPr lang="en-US" sz="4000"/>
              <a:t>		2 Corinthians 2:12-13 and 11:28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 sz="4000"/>
              <a:t>5. Identify </a:t>
            </a:r>
            <a:r>
              <a:rPr lang="en-US" sz="4000" b="1" i="1">
                <a:solidFill>
                  <a:srgbClr val="7030A0"/>
                </a:solidFill>
              </a:rPr>
              <a:t>Your</a:t>
            </a:r>
            <a:r>
              <a:rPr lang="en-US" sz="4000"/>
              <a:t> Uncle </a:t>
            </a:r>
          </a:p>
          <a:p>
            <a:pPr marL="0" indent="0">
              <a:buNone/>
            </a:pPr>
            <a:r>
              <a:rPr lang="en-US" sz="4000"/>
              <a:t>	With which one do you most identify? </a:t>
            </a:r>
          </a:p>
          <a:p>
            <a:pPr marL="0" indent="0">
              <a:buNone/>
            </a:pPr>
            <a:r>
              <a:rPr lang="en-US" sz="4000"/>
              <a:t>	Or does your uncle have a different name?</a:t>
            </a:r>
          </a:p>
          <a:p>
            <a:pPr marL="0" indent="0">
              <a:buNone/>
            </a:pPr>
            <a:r>
              <a:rPr lang="en-US" sz="4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155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D8CA0-20EB-7B45-B32E-88E898101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172" b="1"/>
          <a:stretch/>
        </p:blipFill>
        <p:spPr>
          <a:xfrm>
            <a:off x="1666875" y="1253331"/>
            <a:ext cx="10525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Macintosh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Where’s Your Uncle?</vt:lpstr>
      <vt:lpstr>PowerPoint Presentation</vt:lpstr>
      <vt:lpstr>Encountering the Uncles</vt:lpstr>
      <vt:lpstr>PowerPoint Presentation</vt:lpstr>
      <vt:lpstr>PowerPoint Presentation</vt:lpstr>
      <vt:lpstr>Eight Insights for the Uncles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3</cp:revision>
  <dcterms:created xsi:type="dcterms:W3CDTF">2020-05-19T15:16:29Z</dcterms:created>
  <dcterms:modified xsi:type="dcterms:W3CDTF">2020-06-12T13:22:18Z</dcterms:modified>
</cp:coreProperties>
</file>