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73" r:id="rId5"/>
    <p:sldId id="27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DA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762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A01E8-179C-0343-8604-37C5806B3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ED6885-7F29-BF46-87C9-A586FBBF6B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BD2EEB-ADD6-C540-90F0-45D6BE18F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6D9F3-B08D-734F-86DD-195AA9A62BB0}" type="datetimeFigureOut">
              <a:rPr lang="en-US" smtClean="0"/>
              <a:t>6/12/20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0329A0-8C1A-C946-A055-141B438BF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43358-B456-484D-A0D9-83CF1EE71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E202D-EF70-1F4F-8AD1-8957C4D13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2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D9B88-CB10-A44B-9C1C-2E79B1B56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39331F-7216-1040-8C33-4710D679BB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CBF17-6B07-ED4E-82A3-30F7EE130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6D9F3-B08D-734F-86DD-195AA9A62BB0}" type="datetimeFigureOut">
              <a:rPr lang="en-US" smtClean="0"/>
              <a:t>6/12/20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E4A95A-8D44-2444-8643-ADE6A9B7D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76DBF-3718-4741-9F00-73C251CA1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E202D-EF70-1F4F-8AD1-8957C4D13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235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64E1E1-B9EF-804A-93B9-A95EE6F1A7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B81B07-8CD8-4748-9CC4-A70266CAC1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3CA30-9EC6-6343-8F29-583255B17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6D9F3-B08D-734F-86DD-195AA9A62BB0}" type="datetimeFigureOut">
              <a:rPr lang="en-US" smtClean="0"/>
              <a:t>6/12/20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60B2C5-A93D-7C44-9932-9BA7F30EF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38BA7D-094A-5848-AB0B-1DA630288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E202D-EF70-1F4F-8AD1-8957C4D13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605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488DA-658A-7942-8711-F1DCF0602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FBF29-5D82-2744-9D01-B7EE8EE642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AB0029-CB98-EC4C-B001-C73D186B5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6D9F3-B08D-734F-86DD-195AA9A62BB0}" type="datetimeFigureOut">
              <a:rPr lang="en-US" smtClean="0"/>
              <a:t>6/12/20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8C20E5-5F62-9742-8032-4791F81EC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F2F9F-1AC4-EE48-8F3A-71C5E45FB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E202D-EF70-1F4F-8AD1-8957C4D13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350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8FAAA-1D72-4744-9846-FD97E0AA5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1B5AA-E14F-EF43-AB18-A764E7D5B0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CA824-B4A9-B54F-AEE1-886D0E79D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6D9F3-B08D-734F-86DD-195AA9A62BB0}" type="datetimeFigureOut">
              <a:rPr lang="en-US" smtClean="0"/>
              <a:t>6/12/20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86CC99-2FC7-7B4B-9ACA-19F64B7DF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B09858-D58B-A841-A6CA-B49116526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E202D-EF70-1F4F-8AD1-8957C4D13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543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BFD5D-0D4A-DE4B-AB15-37DCBD401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6E75F-0D07-2C42-9FBC-16D29FAE25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76D8F2-52E8-604A-A23A-67467DC752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B84C1D-6509-254E-9DBC-0949BC12A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6D9F3-B08D-734F-86DD-195AA9A62BB0}" type="datetimeFigureOut">
              <a:rPr lang="en-US" smtClean="0"/>
              <a:t>6/12/20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96E807-85CD-CA43-B5EF-F30CA437F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A099C2-020E-2E4E-A761-C043095D2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E202D-EF70-1F4F-8AD1-8957C4D13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975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EECA1-BE18-F24A-9266-68B56B892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4273EB-DCFF-514B-A5D0-26DD0EA345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E2F087-B7E2-A246-989C-929814ED4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596E9C-D3CC-794F-ABD5-65B5DBF87C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3BF1E4-CDF6-EA47-9757-7E246DE007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E28D8D-5C92-6D44-8F28-AFF0A6561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6D9F3-B08D-734F-86DD-195AA9A62BB0}" type="datetimeFigureOut">
              <a:rPr lang="en-US" smtClean="0"/>
              <a:t>6/12/20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28E1B0-25E6-7841-84B8-88A20C889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5E2597-16D1-B648-B066-CAFC8EE75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E202D-EF70-1F4F-8AD1-8957C4D13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61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7A83A-3BFB-7947-8F54-B9DBF3F72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EC6F5E-6303-4845-9462-6D07EC9B0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6D9F3-B08D-734F-86DD-195AA9A62BB0}" type="datetimeFigureOut">
              <a:rPr lang="en-US" smtClean="0"/>
              <a:t>6/12/20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86440B-FE5C-564C-BC18-3FD30FB8A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2DDC19-7EE8-1549-90D6-B41F8D7F0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E202D-EF70-1F4F-8AD1-8957C4D13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848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AA056B-FEA0-6647-A4DA-320AD2369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6D9F3-B08D-734F-86DD-195AA9A62BB0}" type="datetimeFigureOut">
              <a:rPr lang="en-US" smtClean="0"/>
              <a:t>6/12/20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AC0043-9072-8C46-AA34-EDB29AA97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9ECE07-56C3-C14E-B7B6-80EE0CB2C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E202D-EF70-1F4F-8AD1-8957C4D13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632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E673E-4B5E-ED44-9534-C9C0F4604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46CE9-422C-4548-BA1F-1F0E0B515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127834-6E13-5A41-9378-2E32EBB10C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FC0440-D5F0-CB40-9568-59BE7C3E6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6D9F3-B08D-734F-86DD-195AA9A62BB0}" type="datetimeFigureOut">
              <a:rPr lang="en-US" smtClean="0"/>
              <a:t>6/12/20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7EF478-896F-4B47-969B-E69EE27B7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D396A2-D78C-994E-933D-D264D1BC7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E202D-EF70-1F4F-8AD1-8957C4D13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45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0326A-7531-A741-B1B5-949A4664B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33F702-BDC9-614F-9D8C-F4BF4368C8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82F4A7-217F-8F43-830E-A6902F7C4D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75A3BA-F184-464F-BC63-2C7668C8C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6D9F3-B08D-734F-86DD-195AA9A62BB0}" type="datetimeFigureOut">
              <a:rPr lang="en-US" smtClean="0"/>
              <a:t>6/12/20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6EDF5-5A34-A140-91F6-39F382CC0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82ACFE-9FC2-8A4E-878C-E081CC073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E202D-EF70-1F4F-8AD1-8957C4D13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33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C4885D-18BA-9B41-97C4-4118A368F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608826-3E0F-494D-8A47-B8E8E1AEB2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997884-F474-B84D-9503-81C8806387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6D9F3-B08D-734F-86DD-195AA9A62BB0}" type="datetimeFigureOut">
              <a:rPr lang="en-US" smtClean="0"/>
              <a:t>6/12/20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41D9C3-A3C6-2E42-86BF-6469D32113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5D1976-6CD2-AF40-B4F3-D8BE49FB8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E202D-EF70-1F4F-8AD1-8957C4D13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287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72AFA8-C1FF-E14F-BEE1-7BC0C21B0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310" y="0"/>
            <a:ext cx="1029137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278B81-2286-C541-9C57-85D9DDD16225}"/>
              </a:ext>
            </a:extLst>
          </p:cNvPr>
          <p:cNvSpPr txBox="1"/>
          <p:nvPr/>
        </p:nvSpPr>
        <p:spPr>
          <a:xfrm>
            <a:off x="2308034" y="5111828"/>
            <a:ext cx="79927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Crying</a:t>
            </a:r>
            <a:r>
              <a:rPr lang="en-US" sz="4000" b="1" dirty="0"/>
              <a:t> </a:t>
            </a:r>
            <a:r>
              <a:rPr lang="en-US" sz="6000" b="1" dirty="0">
                <a:solidFill>
                  <a:schemeClr val="bg1"/>
                </a:solidFill>
              </a:rPr>
              <a:t>Uncle</a:t>
            </a:r>
          </a:p>
        </p:txBody>
      </p:sp>
    </p:spTree>
    <p:extLst>
      <p:ext uri="{BB962C8B-B14F-4D97-AF65-F5344CB8AC3E}">
        <p14:creationId xmlns:p14="http://schemas.microsoft.com/office/powerpoint/2010/main" val="3773369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0FBA6-3242-3C4F-ACF0-FEA0E81CB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3170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Crying </a:t>
            </a:r>
            <a:r>
              <a:rPr lang="en-US" sz="4000" i="1" dirty="0">
                <a:solidFill>
                  <a:srgbClr val="00B0F0"/>
                </a:solidFill>
              </a:rPr>
              <a:t>uncle </a:t>
            </a:r>
            <a:r>
              <a:rPr lang="en-US" sz="4000" dirty="0"/>
              <a:t>means we’re ready to quit.</a:t>
            </a:r>
          </a:p>
          <a:p>
            <a:pPr marL="0" indent="0" algn="ctr">
              <a:buNone/>
            </a:pPr>
            <a:r>
              <a:rPr lang="en-US" sz="4000" dirty="0"/>
              <a:t>We’ve reached our limits.</a:t>
            </a:r>
          </a:p>
          <a:p>
            <a:pPr marL="0" indent="0" algn="ctr">
              <a:buNone/>
            </a:pPr>
            <a:r>
              <a:rPr lang="en-US" sz="4000" dirty="0"/>
              <a:t>We are done.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On that </a:t>
            </a:r>
            <a:r>
              <a:rPr lang="en-US" sz="4000" i="1" dirty="0">
                <a:solidFill>
                  <a:srgbClr val="00B0F0"/>
                </a:solidFill>
              </a:rPr>
              <a:t>declaration</a:t>
            </a:r>
            <a:r>
              <a:rPr lang="en-US" sz="4000" dirty="0">
                <a:solidFill>
                  <a:srgbClr val="00B0F0"/>
                </a:solidFill>
              </a:rPr>
              <a:t> </a:t>
            </a:r>
            <a:r>
              <a:rPr lang="en-US" sz="4000" dirty="0"/>
              <a:t>hinges an unspoken 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rgbClr val="C00000"/>
                </a:solidFill>
              </a:rPr>
              <a:t>hope</a:t>
            </a:r>
            <a:r>
              <a:rPr lang="en-US" sz="4000" dirty="0"/>
              <a:t> for </a:t>
            </a:r>
            <a:r>
              <a:rPr lang="en-US" sz="4000" b="1" dirty="0">
                <a:solidFill>
                  <a:srgbClr val="C00000"/>
                </a:solidFill>
              </a:rPr>
              <a:t>release</a:t>
            </a:r>
            <a:r>
              <a:rPr lang="en-US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6390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137D4-22BC-284E-8255-2D6978B6C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How did Paul silence the uncle?</a:t>
            </a:r>
          </a:p>
          <a:p>
            <a:pPr marL="0" indent="0" algn="ctr">
              <a:buNone/>
            </a:pPr>
            <a:r>
              <a:rPr lang="en-US" sz="4000" dirty="0"/>
              <a:t> </a:t>
            </a:r>
          </a:p>
          <a:p>
            <a:pPr marL="0" indent="0" algn="ctr">
              <a:buNone/>
            </a:pPr>
            <a:r>
              <a:rPr lang="en-US" sz="4000" dirty="0"/>
              <a:t>2 Corinthians provides an overview of his </a:t>
            </a:r>
            <a:r>
              <a:rPr lang="en-US" sz="4000" dirty="0">
                <a:solidFill>
                  <a:srgbClr val="FF0000"/>
                </a:solidFill>
              </a:rPr>
              <a:t>struggles</a:t>
            </a:r>
            <a:r>
              <a:rPr lang="en-US" sz="4000" dirty="0"/>
              <a:t> and his pathway to </a:t>
            </a:r>
            <a:r>
              <a:rPr lang="en-US" sz="4000" i="1" dirty="0">
                <a:solidFill>
                  <a:srgbClr val="00DA64"/>
                </a:solidFill>
              </a:rPr>
              <a:t>victory</a:t>
            </a:r>
            <a:r>
              <a:rPr lang="en-US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5369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7229B-3D5B-9C45-B07C-09EE1C4AEB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1181" y="571872"/>
            <a:ext cx="5982159" cy="57142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Date: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Time: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Location: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0DC3B9-662B-DB48-94A8-296143F131E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02247" y="1702535"/>
            <a:ext cx="5181600" cy="3452930"/>
          </a:xfrm>
        </p:spPr>
      </p:pic>
    </p:spTree>
    <p:extLst>
      <p:ext uri="{BB962C8B-B14F-4D97-AF65-F5344CB8AC3E}">
        <p14:creationId xmlns:p14="http://schemas.microsoft.com/office/powerpoint/2010/main" val="845781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6FA9A1-109C-4842-8D87-1BEBA4C03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6384" y="643466"/>
            <a:ext cx="7719232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172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57</Words>
  <Application>Microsoft Macintosh PowerPoint</Application>
  <PresentationFormat>Widescreen</PresentationFormat>
  <Paragraphs>17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Hodges</dc:creator>
  <cp:lastModifiedBy>Phyllis York</cp:lastModifiedBy>
  <cp:revision>3</cp:revision>
  <dcterms:created xsi:type="dcterms:W3CDTF">2020-05-19T15:16:29Z</dcterms:created>
  <dcterms:modified xsi:type="dcterms:W3CDTF">2020-06-12T13:15:01Z</dcterms:modified>
</cp:coreProperties>
</file>