
<file path=[Content_Types].xml><?xml version="1.0" encoding="utf-8"?>
<Types xmlns="http://schemas.openxmlformats.org/package/2006/content-types">
  <Default Extension="jpg" ContentType="image/jpe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71" r:id="rId3"/>
    <p:sldId id="272" r:id="rId4"/>
    <p:sldId id="273" r:id="rId5"/>
    <p:sldId id="261" r:id="rId6"/>
    <p:sldId id="274" r:id="rId7"/>
    <p:sldId id="275" r:id="rId8"/>
    <p:sldId id="276" r:id="rId9"/>
    <p:sldId id="277" r:id="rId10"/>
    <p:sldId id="278" r:id="rId11"/>
    <p:sldId id="266" r:id="rId12"/>
    <p:sldId id="279" r:id="rId13"/>
    <p:sldId id="269" r:id="rId14"/>
    <p:sldId id="270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64E64793-E98C-2145-8866-2748BBBA9171}" v="1" dt="2020-05-15T19:50:44.580"/>
    <p1510:client id="{A4C4F70D-2B1F-E54D-9415-D26B7A0B1111}" v="29" dt="2020-05-15T19:40:01.596"/>
    <p1510:client id="{BF6D222C-2EC4-34AA-A19E-F15254D99286}" v="2" dt="2020-05-15T19:18:42.056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0"/>
    <p:restoredTop sz="94701"/>
  </p:normalViewPr>
  <p:slideViewPr>
    <p:cSldViewPr snapToGrid="0" snapToObjects="1">
      <p:cViewPr varScale="1">
        <p:scale>
          <a:sx n="110" d="100"/>
          <a:sy n="110" d="100"/>
        </p:scale>
        <p:origin x="632" y="1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20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DCA0CE-98AE-984D-A161-2664AC48610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3B5627C-D04E-814F-A0CF-ED0618B92E4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2286AC4-6920-A744-A2FB-D64EFA8EB1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035A14-F1B3-B041-A80A-E6371F31C828}" type="datetimeFigureOut">
              <a:rPr lang="en-US" smtClean="0"/>
              <a:t>5/15/20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C947913-A578-BF42-8634-0E70384680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F3982BA-0B0A-654B-B645-A9A07A1B11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042B54-2098-8E48-A1D5-84B4E4403F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104211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5894D5-F29A-C441-8B3B-95C87381B6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6610472-A9C8-0B43-8CED-85F9178C4E1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29B9075-23E3-7040-A7FE-824501BD4B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035A14-F1B3-B041-A80A-E6371F31C828}" type="datetimeFigureOut">
              <a:rPr lang="en-US" smtClean="0"/>
              <a:t>5/15/20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DF8C100-C59E-7446-BB24-CB57A4732D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B1DEE81-7954-0549-8180-51C192B1BC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042B54-2098-8E48-A1D5-84B4E4403F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44672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8F43933E-DBEE-AF4B-BD4C-18CBAF5239A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92A8D61-A077-8B4D-849B-8CC31ECFD7B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A3F5504-7ED8-DC4E-B3AF-8F09114E94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035A14-F1B3-B041-A80A-E6371F31C828}" type="datetimeFigureOut">
              <a:rPr lang="en-US" smtClean="0"/>
              <a:t>5/15/20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757FE62-2592-E747-8711-8453D5201C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CC92E51-E769-AC42-A192-F66EA7E1BE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042B54-2098-8E48-A1D5-84B4E4403F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55647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74AC5B-CDAF-014F-B63C-E30C959FE9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823C08D-1592-B541-A475-62EACC60398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6B4D545-3511-9944-AD70-ADF1BDE690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035A14-F1B3-B041-A80A-E6371F31C828}" type="datetimeFigureOut">
              <a:rPr lang="en-US" smtClean="0"/>
              <a:t>5/15/20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C0EC2E8-0357-BE42-AE5F-6F33DF1FA7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89E6CCD-8DF3-BB43-B4A7-E5D8DBF033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042B54-2098-8E48-A1D5-84B4E4403F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53951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99F3B4-78E5-2143-B049-C70F5CDB0C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935AAA6-9B32-A94D-A37E-6863975AFD0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EC180BD-D1ED-8C42-B3F3-2C0F6BADA7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035A14-F1B3-B041-A80A-E6371F31C828}" type="datetimeFigureOut">
              <a:rPr lang="en-US" smtClean="0"/>
              <a:t>5/15/20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7C82DF1-6B94-EB40-AF3C-68DF60C831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CA0D522-E30F-C449-9C6E-B71FE66B61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042B54-2098-8E48-A1D5-84B4E4403F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82962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0FC5BE-4972-9349-85F6-7B91E04FEE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6DC895A-9D9F-AD40-8E89-AEED066C8CA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E27B05D-2210-3840-A679-0AB612DB019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4E3625E-4598-3949-B031-8940D9DF33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035A14-F1B3-B041-A80A-E6371F31C828}" type="datetimeFigureOut">
              <a:rPr lang="en-US" smtClean="0"/>
              <a:t>5/15/20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74792B8-61A7-AE4A-AAC1-A1891194F9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18B32D0-252D-6045-9FF6-017904EFB5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042B54-2098-8E48-A1D5-84B4E4403F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08506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4ACAD4-6D53-7C48-83BC-D3283DC56F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C93CC23-46A7-9441-B156-952DE8BF7B5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01EB5D1-0CE9-5147-A8DF-9C8F485BC66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6990D49-772B-8F49-AD06-D1D977E3ADF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6C90B38-0408-DB46-8ADA-B96227CB8F5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D5B16E9-B25E-704F-A21E-2188FBD5A0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035A14-F1B3-B041-A80A-E6371F31C828}" type="datetimeFigureOut">
              <a:rPr lang="en-US" smtClean="0"/>
              <a:t>5/15/20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B19F07E-4841-8B4F-B2FF-6F70C860E3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294E4F0-C671-4E42-BC03-CD938AA39D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042B54-2098-8E48-A1D5-84B4E4403F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07873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F01B9E-DFF3-B840-A4C5-00D4F66102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D00D9B8-8119-A041-A327-F364D9398A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035A14-F1B3-B041-A80A-E6371F31C828}" type="datetimeFigureOut">
              <a:rPr lang="en-US" smtClean="0"/>
              <a:t>5/15/20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1090537-E732-A84B-AFBA-F1FAC28EBA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4CABD5F-5786-D641-A436-56C2E268F6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042B54-2098-8E48-A1D5-84B4E4403F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80405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CDADEB8-8FE4-F041-84CD-0AC125B70A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035A14-F1B3-B041-A80A-E6371F31C828}" type="datetimeFigureOut">
              <a:rPr lang="en-US" smtClean="0"/>
              <a:t>5/15/20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DC29497-27C9-7740-B376-1B3F3E4B99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40481DD-B9F8-DF40-A5EE-9EEAC8220D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042B54-2098-8E48-A1D5-84B4E4403F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73864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19DD0F-C76D-1F49-9CDE-19AB665F01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1261484-4331-9041-A6CF-CD2E001C1A9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7B95505-0E2A-B743-B139-1A555AACDEE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E9F0B28-3458-704C-A262-4EE75908E0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035A14-F1B3-B041-A80A-E6371F31C828}" type="datetimeFigureOut">
              <a:rPr lang="en-US" smtClean="0"/>
              <a:t>5/15/20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810698F-A0E7-CC4D-B924-C375B83477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7863FD0-68BB-6B42-AC7E-0182CD056A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042B54-2098-8E48-A1D5-84B4E4403F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01585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7F44D6-A19C-EA42-B814-7E45065822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3CC8F35-1966-9C41-8A0D-8CCC90122FE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FFA60D4-722A-0244-8F98-A9E686B6922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A8F6CD8-11BF-AF42-8CBE-8569E2F2F3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035A14-F1B3-B041-A80A-E6371F31C828}" type="datetimeFigureOut">
              <a:rPr lang="en-US" smtClean="0"/>
              <a:t>5/15/20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05F271D-4704-C445-820F-4E081BE76E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5780136-0DE2-E54F-B8E1-F391C2F2DB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042B54-2098-8E48-A1D5-84B4E4403F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28381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1E1EE46-6997-6044-8D83-C58B12375C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68EA14E-D276-0C4A-9687-8F19319447E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EC624E6-D462-D849-919D-1DCB91A144E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F035A14-F1B3-B041-A80A-E6371F31C828}" type="datetimeFigureOut">
              <a:rPr lang="en-US" smtClean="0"/>
              <a:t>5/15/20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40CE4A1-1D05-2446-8A69-6AEF4B605CD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8AB0BAE-BDCF-2D4B-984D-8024905098F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C042B54-2098-8E48-A1D5-84B4E4403F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05428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tif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E172AE7F-A502-B247-98F8-9374B079795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9383" r="-1" b="-1"/>
          <a:stretch/>
        </p:blipFill>
        <p:spPr>
          <a:xfrm>
            <a:off x="321733" y="321733"/>
            <a:ext cx="11548534" cy="62145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874969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1A316A7-CC25-6042-8745-2F2B9683231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4400" b="1" dirty="0">
                <a:solidFill>
                  <a:srgbClr val="7030A0"/>
                </a:solidFill>
              </a:rPr>
              <a:t>Trust</a:t>
            </a:r>
            <a:r>
              <a:rPr lang="en-US" sz="4400" dirty="0"/>
              <a:t> is the basis for all our </a:t>
            </a:r>
            <a:r>
              <a:rPr lang="en-US" sz="4400" b="1" dirty="0">
                <a:solidFill>
                  <a:srgbClr val="00B050"/>
                </a:solidFill>
              </a:rPr>
              <a:t>peace</a:t>
            </a:r>
            <a:r>
              <a:rPr lang="en-US" sz="4400" dirty="0"/>
              <a:t>. </a:t>
            </a:r>
          </a:p>
          <a:p>
            <a:pPr marL="0" indent="0" algn="ctr">
              <a:buNone/>
            </a:pPr>
            <a:endParaRPr lang="en-US" sz="4400" dirty="0"/>
          </a:p>
          <a:p>
            <a:pPr marL="0" indent="0" algn="ctr">
              <a:buNone/>
            </a:pPr>
            <a:r>
              <a:rPr lang="en-US" sz="4400" dirty="0"/>
              <a:t>Proverbs 3:5-6</a:t>
            </a:r>
          </a:p>
          <a:p>
            <a:pPr marL="0" indent="0" algn="ctr">
              <a:buNone/>
            </a:pPr>
            <a:r>
              <a:rPr lang="en-US" sz="4400" dirty="0"/>
              <a:t>Lamentations 3:22-23</a:t>
            </a:r>
          </a:p>
        </p:txBody>
      </p:sp>
    </p:spTree>
    <p:extLst>
      <p:ext uri="{BB962C8B-B14F-4D97-AF65-F5344CB8AC3E}">
        <p14:creationId xmlns:p14="http://schemas.microsoft.com/office/powerpoint/2010/main" val="249099386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1BE45F59-FCF1-DC48-818B-B85F973CA767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838200" y="1703896"/>
            <a:ext cx="5181600" cy="3450207"/>
          </a:xfrm>
        </p:spPr>
      </p:pic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99498B57-D300-A14E-9568-7ADA2049E1B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4000" dirty="0"/>
              <a:t>Your troubles will glorify Him when you remain faithful during the trials. </a:t>
            </a:r>
            <a:r>
              <a:rPr lang="en-US" sz="4000" b="1" dirty="0">
                <a:solidFill>
                  <a:srgbClr val="FFC000"/>
                </a:solidFill>
              </a:rPr>
              <a:t>He is faithful </a:t>
            </a:r>
            <a:r>
              <a:rPr lang="en-US" sz="4000" dirty="0"/>
              <a:t>so we can be also.</a:t>
            </a:r>
          </a:p>
        </p:txBody>
      </p:sp>
    </p:spTree>
    <p:extLst>
      <p:ext uri="{BB962C8B-B14F-4D97-AF65-F5344CB8AC3E}">
        <p14:creationId xmlns:p14="http://schemas.microsoft.com/office/powerpoint/2010/main" val="52253590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AC07067-8180-BF45-B252-E7C1FB5D0C9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4000" dirty="0"/>
              <a:t>We need a game plan when we are blindsided. It helps to have our minds already made up about what we will do when adversity comes.</a:t>
            </a:r>
          </a:p>
          <a:p>
            <a:pPr marL="0" indent="0" algn="ctr">
              <a:buNone/>
            </a:pPr>
            <a:endParaRPr lang="en-US" sz="4000" dirty="0"/>
          </a:p>
          <a:p>
            <a:pPr marL="0" indent="0" algn="ctr">
              <a:buNone/>
            </a:pPr>
            <a:r>
              <a:rPr lang="en-US" sz="4000" b="1" i="1" dirty="0">
                <a:solidFill>
                  <a:srgbClr val="00B0F0"/>
                </a:solidFill>
              </a:rPr>
              <a:t>What would be our first line of defense in a </a:t>
            </a:r>
            <a:r>
              <a:rPr lang="en-US" sz="4000" b="1" i="1">
                <a:solidFill>
                  <a:srgbClr val="00B0F0"/>
                </a:solidFill>
              </a:rPr>
              <a:t>coming storm?</a:t>
            </a:r>
          </a:p>
        </p:txBody>
      </p:sp>
    </p:spTree>
    <p:extLst>
      <p:ext uri="{BB962C8B-B14F-4D97-AF65-F5344CB8AC3E}">
        <p14:creationId xmlns:p14="http://schemas.microsoft.com/office/powerpoint/2010/main" val="428863994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DB00F30-32F8-934A-BB2A-FA2E0E180F8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5730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471822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E7164FF0-0EAE-EA44-A986-62FD2DE28B3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36384" y="643466"/>
            <a:ext cx="7719232" cy="55710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555183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2C2E4C-F3F0-214E-98D2-C24418640F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/>
              <a:t>2 Corinthians 12:9b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004E6B4-BE89-D64C-A0B8-A81176B22C0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endParaRPr lang="en-US" sz="4000" i="1" dirty="0">
              <a:solidFill>
                <a:srgbClr val="FF0000"/>
              </a:solidFill>
            </a:endParaRPr>
          </a:p>
          <a:p>
            <a:pPr marL="0" indent="0" algn="ctr">
              <a:buNone/>
            </a:pPr>
            <a:r>
              <a:rPr lang="en-US" sz="4000" i="1" dirty="0">
                <a:solidFill>
                  <a:srgbClr val="FF0000"/>
                </a:solidFill>
              </a:rPr>
              <a:t>“Most gladly therefore will I rather glory in my infirmities, that the power of Christ may rest upon me.”</a:t>
            </a:r>
          </a:p>
        </p:txBody>
      </p:sp>
    </p:spTree>
    <p:extLst>
      <p:ext uri="{BB962C8B-B14F-4D97-AF65-F5344CB8AC3E}">
        <p14:creationId xmlns:p14="http://schemas.microsoft.com/office/powerpoint/2010/main" val="127327669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1140DFA-090E-5648-A3F8-5428FB1BAE4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4000" dirty="0"/>
              <a:t>Only when we are at our weakest can </a:t>
            </a:r>
            <a:r>
              <a:rPr lang="en-US" sz="4000" dirty="0">
                <a:solidFill>
                  <a:srgbClr val="FF0000"/>
                </a:solidFill>
              </a:rPr>
              <a:t>God be the strength in us</a:t>
            </a:r>
            <a:r>
              <a:rPr lang="en-US" sz="4000" dirty="0"/>
              <a:t>. Our faith is tested regularly—not to destroy us but to build our faith to a </a:t>
            </a:r>
            <a:r>
              <a:rPr lang="en-US" sz="4000" dirty="0">
                <a:solidFill>
                  <a:srgbClr val="0070C0"/>
                </a:solidFill>
              </a:rPr>
              <a:t>point of resting solely in Him</a:t>
            </a:r>
            <a:r>
              <a:rPr lang="en-US" sz="40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49211617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EE72078-460D-3A42-9786-FDB22F2E5B5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4000" dirty="0"/>
              <a:t>Job’s friends’ big mistake was trying to help him with their own understanding.</a:t>
            </a:r>
          </a:p>
          <a:p>
            <a:pPr marL="0" indent="0" algn="ctr">
              <a:buNone/>
            </a:pPr>
            <a:r>
              <a:rPr lang="en-US" sz="4000" dirty="0"/>
              <a:t>After listening a long time, Job did not elaborate on his own understanding, </a:t>
            </a:r>
            <a:r>
              <a:rPr lang="en-US" sz="4000" b="1" dirty="0">
                <a:solidFill>
                  <a:srgbClr val="FFC000"/>
                </a:solidFill>
              </a:rPr>
              <a:t>he simply pointed them to God.</a:t>
            </a:r>
          </a:p>
        </p:txBody>
      </p:sp>
    </p:spTree>
    <p:extLst>
      <p:ext uri="{BB962C8B-B14F-4D97-AF65-F5344CB8AC3E}">
        <p14:creationId xmlns:p14="http://schemas.microsoft.com/office/powerpoint/2010/main" val="105747018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2B5BD754-2ED2-9448-B01E-4125BB2D3558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628880" y="1876891"/>
            <a:ext cx="5181600" cy="3450207"/>
          </a:xfrm>
        </p:spPr>
      </p:pic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A95706F-F492-834C-BB12-44A59418143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580768"/>
            <a:ext cx="5181600" cy="6042454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en-US" sz="4000" dirty="0"/>
          </a:p>
          <a:p>
            <a:pPr marL="0" indent="0" algn="ctr">
              <a:buNone/>
            </a:pPr>
            <a:endParaRPr lang="en-US" sz="4000" dirty="0"/>
          </a:p>
          <a:p>
            <a:pPr marL="0" indent="0" algn="ctr">
              <a:buNone/>
            </a:pPr>
            <a:r>
              <a:rPr lang="en-US" sz="4000" dirty="0"/>
              <a:t>We don’t always have answers for those suffering. Sometimes they just need our </a:t>
            </a:r>
            <a:r>
              <a:rPr lang="en-US" sz="4000" b="1" dirty="0">
                <a:solidFill>
                  <a:srgbClr val="FFC000"/>
                </a:solidFill>
              </a:rPr>
              <a:t>presence</a:t>
            </a:r>
            <a:r>
              <a:rPr lang="en-US" sz="4000" dirty="0"/>
              <a:t> and not our pretenses.</a:t>
            </a:r>
          </a:p>
        </p:txBody>
      </p:sp>
    </p:spTree>
    <p:extLst>
      <p:ext uri="{BB962C8B-B14F-4D97-AF65-F5344CB8AC3E}">
        <p14:creationId xmlns:p14="http://schemas.microsoft.com/office/powerpoint/2010/main" val="106409640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BD8A657F-E63B-7C4F-900E-5560BE4BE1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br>
              <a:rPr lang="en-US" b="1" dirty="0"/>
            </a:br>
            <a:r>
              <a:rPr lang="en-US" b="1" dirty="0"/>
              <a:t>1 Corinthians 2:5</a:t>
            </a:r>
            <a:br>
              <a:rPr lang="en-US" b="1" dirty="0"/>
            </a:br>
            <a:endParaRPr lang="en-US" b="1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0235B4A-3F48-6B4C-AE24-539C197BE0E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endParaRPr lang="en-US" sz="4000" i="1" dirty="0">
              <a:solidFill>
                <a:srgbClr val="00B050"/>
              </a:solidFill>
            </a:endParaRPr>
          </a:p>
          <a:p>
            <a:pPr marL="0" indent="0" algn="ctr">
              <a:buNone/>
            </a:pPr>
            <a:r>
              <a:rPr lang="en-US" sz="4000" b="1" i="1" dirty="0">
                <a:solidFill>
                  <a:srgbClr val="00B050"/>
                </a:solidFill>
              </a:rPr>
              <a:t>“That your faith should not stand in the wisdom of men, but in the power of God.”</a:t>
            </a:r>
          </a:p>
        </p:txBody>
      </p:sp>
    </p:spTree>
    <p:extLst>
      <p:ext uri="{BB962C8B-B14F-4D97-AF65-F5344CB8AC3E}">
        <p14:creationId xmlns:p14="http://schemas.microsoft.com/office/powerpoint/2010/main" val="77275660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61E9CA-4D9C-5148-9C8C-62BBACA9A7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1 Kings 19:12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044BC3B-D297-B342-A10E-9EF28CA1CD5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endParaRPr lang="en-US" sz="4400" dirty="0"/>
          </a:p>
          <a:p>
            <a:pPr marL="0" indent="0" algn="ctr">
              <a:buNone/>
            </a:pPr>
            <a:r>
              <a:rPr lang="en-US" sz="4400" dirty="0"/>
              <a:t>God was there, not in a showy or imposing way, just quiet and all powerful.</a:t>
            </a:r>
          </a:p>
        </p:txBody>
      </p:sp>
    </p:spTree>
    <p:extLst>
      <p:ext uri="{BB962C8B-B14F-4D97-AF65-F5344CB8AC3E}">
        <p14:creationId xmlns:p14="http://schemas.microsoft.com/office/powerpoint/2010/main" val="130454035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8FBB97-9977-9642-8773-873CDC0D1C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>
                <a:solidFill>
                  <a:srgbClr val="0070C0"/>
                </a:solidFill>
              </a:rPr>
              <a:t>“Whom Shall I Fear”</a:t>
            </a:r>
            <a:r>
              <a:rPr lang="en-US" b="1" dirty="0"/>
              <a:t>….Chris Tomlin (2013)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1869193-4B2F-7141-89D4-CBAEE944982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3600" b="1" dirty="0">
                <a:solidFill>
                  <a:srgbClr val="FFC000"/>
                </a:solidFill>
              </a:rPr>
              <a:t>You</a:t>
            </a:r>
            <a:r>
              <a:rPr lang="en-US" sz="3600" dirty="0"/>
              <a:t> hear me when I call;</a:t>
            </a:r>
          </a:p>
          <a:p>
            <a:pPr marL="0" indent="0" algn="ctr">
              <a:buNone/>
            </a:pPr>
            <a:r>
              <a:rPr lang="en-US" sz="3600" b="1" dirty="0">
                <a:solidFill>
                  <a:srgbClr val="FFC000"/>
                </a:solidFill>
              </a:rPr>
              <a:t>You</a:t>
            </a:r>
            <a:r>
              <a:rPr lang="en-US" sz="3600" dirty="0"/>
              <a:t> are my morning song;</a:t>
            </a:r>
          </a:p>
          <a:p>
            <a:pPr marL="0" indent="0" algn="ctr">
              <a:buNone/>
            </a:pPr>
            <a:r>
              <a:rPr lang="en-US" sz="3600" dirty="0"/>
              <a:t>Though darkness fills the night, it cannot hide the light.</a:t>
            </a:r>
          </a:p>
          <a:p>
            <a:pPr marL="0" indent="0" algn="ctr">
              <a:buNone/>
            </a:pPr>
            <a:r>
              <a:rPr lang="en-US" sz="3600" dirty="0"/>
              <a:t>Whom shall I fear?</a:t>
            </a:r>
          </a:p>
          <a:p>
            <a:pPr marL="0" indent="0" algn="ctr">
              <a:buNone/>
            </a:pPr>
            <a:r>
              <a:rPr lang="en-US" sz="3600" dirty="0"/>
              <a:t>The </a:t>
            </a:r>
            <a:r>
              <a:rPr lang="en-US" sz="3600" b="1" dirty="0">
                <a:solidFill>
                  <a:srgbClr val="FFC000"/>
                </a:solidFill>
              </a:rPr>
              <a:t>One</a:t>
            </a:r>
            <a:r>
              <a:rPr lang="en-US" sz="3600" dirty="0"/>
              <a:t> who reigns forever, </a:t>
            </a:r>
            <a:r>
              <a:rPr lang="en-US" sz="3600" b="1" dirty="0">
                <a:solidFill>
                  <a:srgbClr val="FFC000"/>
                </a:solidFill>
              </a:rPr>
              <a:t>He</a:t>
            </a:r>
            <a:r>
              <a:rPr lang="en-US" sz="3600" dirty="0"/>
              <a:t> is a friend of mine. </a:t>
            </a:r>
          </a:p>
          <a:p>
            <a:pPr marL="0" indent="0" algn="ctr">
              <a:buNone/>
            </a:pPr>
            <a:r>
              <a:rPr lang="en-US" sz="3600" dirty="0"/>
              <a:t>The </a:t>
            </a:r>
            <a:r>
              <a:rPr lang="en-US" sz="3600" b="1" dirty="0">
                <a:solidFill>
                  <a:srgbClr val="FFC000"/>
                </a:solidFill>
              </a:rPr>
              <a:t>God </a:t>
            </a:r>
            <a:r>
              <a:rPr lang="en-US" sz="3600" dirty="0"/>
              <a:t>of angel armies is always by my side.</a:t>
            </a:r>
          </a:p>
        </p:txBody>
      </p:sp>
    </p:spTree>
    <p:extLst>
      <p:ext uri="{BB962C8B-B14F-4D97-AF65-F5344CB8AC3E}">
        <p14:creationId xmlns:p14="http://schemas.microsoft.com/office/powerpoint/2010/main" val="167665450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08625E-2063-9F49-8A05-E64B1B021E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1 Corinthians 1:9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E9614F5-AFF8-0148-893A-B27B0B69E0B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endParaRPr lang="en-US" sz="4400" dirty="0"/>
          </a:p>
          <a:p>
            <a:pPr marL="0" indent="0" algn="ctr">
              <a:buNone/>
            </a:pPr>
            <a:r>
              <a:rPr lang="en-US" sz="4400" dirty="0"/>
              <a:t>Our faithfulness </a:t>
            </a:r>
            <a:r>
              <a:rPr lang="en-US" sz="4400" dirty="0">
                <a:solidFill>
                  <a:srgbClr val="FF0000"/>
                </a:solidFill>
              </a:rPr>
              <a:t>to</a:t>
            </a:r>
            <a:r>
              <a:rPr lang="en-US" sz="4400" dirty="0"/>
              <a:t> God lies in His promise </a:t>
            </a:r>
            <a:r>
              <a:rPr lang="en-US" sz="4400" dirty="0">
                <a:solidFill>
                  <a:srgbClr val="FF0000"/>
                </a:solidFill>
              </a:rPr>
              <a:t>of</a:t>
            </a:r>
            <a:r>
              <a:rPr lang="en-US" sz="4400" dirty="0"/>
              <a:t> faithfulness to us.</a:t>
            </a:r>
          </a:p>
        </p:txBody>
      </p:sp>
    </p:spTree>
    <p:extLst>
      <p:ext uri="{BB962C8B-B14F-4D97-AF65-F5344CB8AC3E}">
        <p14:creationId xmlns:p14="http://schemas.microsoft.com/office/powerpoint/2010/main" val="238420862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20</TotalTime>
  <Words>324</Words>
  <Application>Microsoft Macintosh PowerPoint</Application>
  <PresentationFormat>Widescreen</PresentationFormat>
  <Paragraphs>33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8" baseType="lpstr">
      <vt:lpstr>Arial</vt:lpstr>
      <vt:lpstr>Calibri</vt:lpstr>
      <vt:lpstr>Calibri Light</vt:lpstr>
      <vt:lpstr>Office Theme</vt:lpstr>
      <vt:lpstr>PowerPoint Presentation</vt:lpstr>
      <vt:lpstr>2 Corinthians 12:9b</vt:lpstr>
      <vt:lpstr>PowerPoint Presentation</vt:lpstr>
      <vt:lpstr>PowerPoint Presentation</vt:lpstr>
      <vt:lpstr>PowerPoint Presentation</vt:lpstr>
      <vt:lpstr> 1 Corinthians 2:5 </vt:lpstr>
      <vt:lpstr>1 Kings 19:12</vt:lpstr>
      <vt:lpstr>“Whom Shall I Fear”….Chris Tomlin (2013)</vt:lpstr>
      <vt:lpstr>1 Corinthians 1:9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Elizabeth Hodges</dc:creator>
  <cp:lastModifiedBy>Phyllis York</cp:lastModifiedBy>
  <cp:revision>3</cp:revision>
  <dcterms:created xsi:type="dcterms:W3CDTF">2020-05-15T19:21:56Z</dcterms:created>
  <dcterms:modified xsi:type="dcterms:W3CDTF">2020-05-15T19:54:24Z</dcterms:modified>
</cp:coreProperties>
</file>