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6" r:id="rId4"/>
    <p:sldId id="270" r:id="rId5"/>
    <p:sldId id="26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C4F70D-2B1F-E54D-9415-D26B7A0B1111}" v="9" dt="2020-05-15T19:16:49.7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76"/>
  </p:normalViewPr>
  <p:slideViewPr>
    <p:cSldViewPr snapToGrid="0" snapToObjects="1">
      <p:cViewPr varScale="1">
        <p:scale>
          <a:sx n="110" d="100"/>
          <a:sy n="110" d="100"/>
        </p:scale>
        <p:origin x="6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CA0CE-98AE-984D-A161-2664AC4861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B5627C-D04E-814F-A0CF-ED0618B92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86AC4-6920-A744-A2FB-D64EFA8EB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35A14-F1B3-B041-A80A-E6371F31C828}" type="datetimeFigureOut">
              <a:rPr lang="en-US" smtClean="0"/>
              <a:t>5/15/20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47913-A578-BF42-8634-0E7038468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982BA-0B0A-654B-B645-A9A07A1B1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42B54-2098-8E48-A1D5-84B4E440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042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894D5-F29A-C441-8B3B-95C87381B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610472-A9C8-0B43-8CED-85F9178C4E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9B9075-23E3-7040-A7FE-824501BD4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35A14-F1B3-B041-A80A-E6371F31C828}" type="datetimeFigureOut">
              <a:rPr lang="en-US" smtClean="0"/>
              <a:t>5/15/20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8C100-C59E-7446-BB24-CB57A4732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DEE81-7954-0549-8180-51C192B1B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42B54-2098-8E48-A1D5-84B4E440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67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43933E-DBEE-AF4B-BD4C-18CBAF5239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2A8D61-A077-8B4D-849B-8CC31ECFD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F5504-7ED8-DC4E-B3AF-8F09114E9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35A14-F1B3-B041-A80A-E6371F31C828}" type="datetimeFigureOut">
              <a:rPr lang="en-US" smtClean="0"/>
              <a:t>5/15/20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7FE62-2592-E747-8711-8453D5201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92E51-E769-AC42-A192-F66EA7E1B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42B54-2098-8E48-A1D5-84B4E440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56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4AC5B-CDAF-014F-B63C-E30C959FE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23C08D-1592-B541-A475-62EACC603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4D545-3511-9944-AD70-ADF1BDE69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35A14-F1B3-B041-A80A-E6371F31C828}" type="datetimeFigureOut">
              <a:rPr lang="en-US" smtClean="0"/>
              <a:t>5/15/20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EC2E8-0357-BE42-AE5F-6F33DF1FA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E6CCD-8DF3-BB43-B4A7-E5D8DBF03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42B54-2098-8E48-A1D5-84B4E440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95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9F3B4-78E5-2143-B049-C70F5CDB0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5AAA6-9B32-A94D-A37E-6863975AF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180BD-D1ED-8C42-B3F3-2C0F6BADA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35A14-F1B3-B041-A80A-E6371F31C828}" type="datetimeFigureOut">
              <a:rPr lang="en-US" smtClean="0"/>
              <a:t>5/15/20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82DF1-6B94-EB40-AF3C-68DF60C83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0D522-E30F-C449-9C6E-B71FE66B6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42B54-2098-8E48-A1D5-84B4E440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96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FC5BE-4972-9349-85F6-7B91E04FE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C895A-9D9F-AD40-8E89-AEED066C8C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27B05D-2210-3840-A679-0AB612DB0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E3625E-4598-3949-B031-8940D9DF3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35A14-F1B3-B041-A80A-E6371F31C828}" type="datetimeFigureOut">
              <a:rPr lang="en-US" smtClean="0"/>
              <a:t>5/15/20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792B8-61A7-AE4A-AAC1-A1891194F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8B32D0-252D-6045-9FF6-017904EFB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42B54-2098-8E48-A1D5-84B4E440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50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ACAD4-6D53-7C48-83BC-D3283DC56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3CC23-46A7-9441-B156-952DE8BF7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1EB5D1-0CE9-5147-A8DF-9C8F485BC6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990D49-772B-8F49-AD06-D1D977E3AD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C90B38-0408-DB46-8ADA-B96227CB8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5B16E9-B25E-704F-A21E-2188FBD5A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35A14-F1B3-B041-A80A-E6371F31C828}" type="datetimeFigureOut">
              <a:rPr lang="en-US" smtClean="0"/>
              <a:t>5/15/20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19F07E-4841-8B4F-B2FF-6F70C860E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94E4F0-C671-4E42-BC03-CD938AA39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42B54-2098-8E48-A1D5-84B4E440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87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01B9E-DFF3-B840-A4C5-00D4F6610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00D9B8-8119-A041-A327-F364D9398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35A14-F1B3-B041-A80A-E6371F31C828}" type="datetimeFigureOut">
              <a:rPr lang="en-US" smtClean="0"/>
              <a:t>5/15/20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090537-E732-A84B-AFBA-F1FAC28EB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CABD5F-5786-D641-A436-56C2E268F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42B54-2098-8E48-A1D5-84B4E440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40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DADEB8-8FE4-F041-84CD-0AC125B70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35A14-F1B3-B041-A80A-E6371F31C828}" type="datetimeFigureOut">
              <a:rPr lang="en-US" smtClean="0"/>
              <a:t>5/15/20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C29497-27C9-7740-B376-1B3F3E4B9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481DD-B9F8-DF40-A5EE-9EEAC8220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42B54-2098-8E48-A1D5-84B4E440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86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9DD0F-C76D-1F49-9CDE-19AB665F0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61484-4331-9041-A6CF-CD2E001C1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95505-0E2A-B743-B139-1A555AACDE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F0B28-3458-704C-A262-4EE75908E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35A14-F1B3-B041-A80A-E6371F31C828}" type="datetimeFigureOut">
              <a:rPr lang="en-US" smtClean="0"/>
              <a:t>5/15/20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10698F-A0E7-CC4D-B924-C375B8347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863FD0-68BB-6B42-AC7E-0182CD056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42B54-2098-8E48-A1D5-84B4E440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58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F44D6-A19C-EA42-B814-7E4506582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CC8F35-1966-9C41-8A0D-8CCC90122F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FA60D4-722A-0244-8F98-A9E686B69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8F6CD8-11BF-AF42-8CBE-8569E2F2F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35A14-F1B3-B041-A80A-E6371F31C828}" type="datetimeFigureOut">
              <a:rPr lang="en-US" smtClean="0"/>
              <a:t>5/15/20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5F271D-4704-C445-820F-4E081BE76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780136-0DE2-E54F-B8E1-F391C2F2D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42B54-2098-8E48-A1D5-84B4E440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38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E1EE46-6997-6044-8D83-C58B12375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EA14E-D276-0C4A-9687-8F1931944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624E6-D462-D849-919D-1DCB91A144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35A14-F1B3-B041-A80A-E6371F31C828}" type="datetimeFigureOut">
              <a:rPr lang="en-US" smtClean="0"/>
              <a:t>5/15/20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CE4A1-1D05-2446-8A69-6AEF4B605C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B0BAE-BDCF-2D4B-984D-8024905098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42B54-2098-8E48-A1D5-84B4E4403F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4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72AE7F-A502-B247-98F8-9374B07979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83" r="-1" b="-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49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B5BD754-2ED2-9448-B01E-4125BB2D35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8880" y="1876891"/>
            <a:ext cx="5181600" cy="3450207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95706F-F492-834C-BB12-44A5941814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580768"/>
            <a:ext cx="5181600" cy="60424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We don’t always have answers for those suffering. Sometimes they just need our </a:t>
            </a:r>
            <a:r>
              <a:rPr lang="en-US" sz="4000" b="1" dirty="0">
                <a:solidFill>
                  <a:srgbClr val="FFC000"/>
                </a:solidFill>
              </a:rPr>
              <a:t>presence</a:t>
            </a:r>
            <a:r>
              <a:rPr lang="en-US" sz="4000" dirty="0"/>
              <a:t> and not our pretenses.</a:t>
            </a:r>
          </a:p>
        </p:txBody>
      </p:sp>
    </p:spTree>
    <p:extLst>
      <p:ext uri="{BB962C8B-B14F-4D97-AF65-F5344CB8AC3E}">
        <p14:creationId xmlns:p14="http://schemas.microsoft.com/office/powerpoint/2010/main" val="1064096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BE45F59-FCF1-DC48-818B-B85F973CA7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703896"/>
            <a:ext cx="5181600" cy="3450207"/>
          </a:xfr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9498B57-D300-A14E-9568-7ADA2049E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Your troubles will glorify Him when you remain faithful during the trials. </a:t>
            </a:r>
            <a:r>
              <a:rPr lang="en-US" sz="4000" b="1" dirty="0">
                <a:solidFill>
                  <a:srgbClr val="FFC000"/>
                </a:solidFill>
              </a:rPr>
              <a:t>He is faithful </a:t>
            </a:r>
            <a:r>
              <a:rPr lang="en-US" sz="4000" dirty="0"/>
              <a:t>so we can be also.</a:t>
            </a:r>
          </a:p>
        </p:txBody>
      </p:sp>
    </p:spTree>
    <p:extLst>
      <p:ext uri="{BB962C8B-B14F-4D97-AF65-F5344CB8AC3E}">
        <p14:creationId xmlns:p14="http://schemas.microsoft.com/office/powerpoint/2010/main" val="522535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78D92-06E9-D548-8138-4E03940F29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518984"/>
            <a:ext cx="5181600" cy="5657979"/>
          </a:xfrm>
        </p:spPr>
        <p:txBody>
          <a:bodyPr>
            <a:normAutofit/>
          </a:bodyPr>
          <a:lstStyle/>
          <a:p>
            <a:r>
              <a:rPr lang="en-US" sz="3200" b="1" dirty="0"/>
              <a:t>Date:</a:t>
            </a:r>
          </a:p>
          <a:p>
            <a:endParaRPr lang="en-US" sz="3200" b="1" dirty="0"/>
          </a:p>
          <a:p>
            <a:endParaRPr lang="en-US" sz="3200" b="1" dirty="0"/>
          </a:p>
          <a:p>
            <a:r>
              <a:rPr lang="en-US" sz="3200" b="1" dirty="0"/>
              <a:t>Time:</a:t>
            </a:r>
          </a:p>
          <a:p>
            <a:endParaRPr lang="en-US" sz="3200" b="1" dirty="0"/>
          </a:p>
          <a:p>
            <a:endParaRPr lang="en-US" sz="3200" b="1" dirty="0"/>
          </a:p>
          <a:p>
            <a:endParaRPr lang="en-US" sz="3200" b="1" dirty="0"/>
          </a:p>
          <a:p>
            <a:r>
              <a:rPr lang="en-US" sz="3200" b="1" dirty="0"/>
              <a:t>Location: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B5179A9-7823-934C-B6F1-D3945D02D1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44145" y="681038"/>
            <a:ext cx="4633913" cy="5495925"/>
          </a:xfrm>
        </p:spPr>
      </p:pic>
    </p:spTree>
    <p:extLst>
      <p:ext uri="{BB962C8B-B14F-4D97-AF65-F5344CB8AC3E}">
        <p14:creationId xmlns:p14="http://schemas.microsoft.com/office/powerpoint/2010/main" val="2063603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B00F30-32F8-934A-BB2A-FA2E0E180F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18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48</Words>
  <Application>Microsoft Macintosh PowerPoint</Application>
  <PresentationFormat>Widescreen</PresentationFormat>
  <Paragraphs>12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Hodges</dc:creator>
  <cp:lastModifiedBy>Phyllis York</cp:lastModifiedBy>
  <cp:revision>2</cp:revision>
  <dcterms:created xsi:type="dcterms:W3CDTF">2020-05-15T19:06:44Z</dcterms:created>
  <dcterms:modified xsi:type="dcterms:W3CDTF">2020-05-15T19:54:56Z</dcterms:modified>
</cp:coreProperties>
</file>