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90D6-5F44-AB4A-893F-6336976A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04B81-9A83-9744-88E0-3F5111C6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5F7E-2903-EE42-9580-374E8788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F7726-0D30-BD4D-9832-89C597F9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F179-EDF1-DE4A-B65E-549A8D25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0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42AC-52FF-274E-97CE-C542ADDC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28FB6-48D2-3B48-904D-C68B21E69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12A1F-6783-A049-8765-74EC05AF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324C5-3037-C34A-89EF-36ED1D7F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EA277-BA76-8F44-A1EA-FFAA2F8C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F83F8-089F-A74E-B542-955498DC2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AFD53-6087-294E-808D-7CAD51EA9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8630E-1ABD-3E4A-8AED-C8C77887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A288-05D7-2945-92E5-6DBF5AF1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67CE1-1F70-664E-9ABC-CC35E349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9449-4105-F04E-AC9D-7F628E33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9C38D-360F-A34A-AABF-AAEB60F58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08371-9C75-4748-AE9A-8EF42B81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23F55-4A30-0D43-90B0-099E4260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7DD03-DB1C-1945-8F12-44232D81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3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B287-897A-A243-8093-C46118DF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C9E4F-1D06-B344-9D41-084A29C2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18184-6C5E-3146-B97C-C286074C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FC34B-C6DB-7544-BB62-E6028FE2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DDE89-B31A-B942-B000-44C52371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53E5-7061-DE46-904C-B4F11DC1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8D73-9B8B-7649-8494-655EEDF98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3161C-B595-6340-9CCD-CCCDE811E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67B5A-CAE3-DC40-B931-8DE1A595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64E26-C9CD-EC47-9207-2F1FA9FA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4C94C-1A81-BC49-9417-391E7D9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EC0E-D26D-1348-94FD-DFC4A118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0CDAF-A9C9-F44F-B3E5-B6FF2066D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FE43-AB63-2D4E-9CC8-000EA2544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AE8D5-F8A0-FF4F-9D36-3F3085D2A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7BFD1-0D5E-DA49-9018-F7B01E6D8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137F4-B478-4547-A97E-D44F22C6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CD5AB-B8BB-0D4B-B48C-60F6B6A1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C4955-1DA2-F04F-B8F3-E0F14ECC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3B74-7F72-C946-80FE-8BBE81D9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139EA-90C5-8F45-8191-A7D2DA45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6EBF6-463A-F141-A0B3-75ED9BB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D59E9-3581-3344-B0C4-93560F35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1F053-FF88-764A-AF6F-3CED1385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287AD-CA95-464D-81AA-CF36AA5E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71D4A-EFE3-AC47-A471-49A7C020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4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8ACF-5507-C541-B8EF-CA5FCB3E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39FDD-9B8B-EA46-AEF1-56731475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4D20A-1FB7-394E-92E1-0A1DEA351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CD907-EB63-6D41-8DF9-B0A0583A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D9B15-CD51-AD4C-B288-061FAC19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79935-B6B6-4441-B01F-724E4960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4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2BEA-CCF5-0E4E-AB85-AAD0817A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33C7F-E36B-F842-BC4B-71EA9A495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6E867-AF0B-EA4E-AD5A-234B36652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7C5A9-4131-124D-9A8C-892B6B00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80EB3-ACF5-674E-81B6-EBF54E55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658EB-949F-934C-A4F0-5503AC57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E0D7B-FA48-9940-8FB8-3D371AF8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13A3B-F8C4-D448-AD9B-A28B00C64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BF6F2-D944-434A-B470-BBDF2D3F0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3914-0A11-0243-AB53-4EAB8F71AB36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0CA4F-331F-FF44-A5C6-8D0C711FC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7F50A-43B7-8E42-8050-3EFF8B742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BB8E-66B3-D641-BA3F-4B268D5C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5D650-8046-4F4B-A305-E2AB5E496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0" r="2" b="2335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0633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DF7731-0557-E745-8E1B-E9CF60A9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Have Faithful Friendships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AA40C-704D-974F-9BE6-41CCE854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Walk with friends through good and bad times.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Use the “like” button as often as possible. Be an encourager.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Take the time to build deep relationships, even if it’s a sacrifice.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When your “memories” pop up from years past, take some time to look through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Don’t let the “urgent” get in the way of the “important.”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8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2582AF-3DED-0245-9381-16ED4D5F7A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0914" y="1811991"/>
            <a:ext cx="5181600" cy="3739625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6DBEA2E-6801-B540-BC1E-50B21AAC1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236"/>
            <a:ext cx="5181600" cy="6022727"/>
          </a:xfrm>
        </p:spPr>
        <p:txBody>
          <a:bodyPr/>
          <a:lstStyle/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Date: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Time: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Location:</a:t>
            </a:r>
          </a:p>
        </p:txBody>
      </p:sp>
    </p:spTree>
    <p:extLst>
      <p:ext uri="{BB962C8B-B14F-4D97-AF65-F5344CB8AC3E}">
        <p14:creationId xmlns:p14="http://schemas.microsoft.com/office/powerpoint/2010/main" val="405658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6FEE9-9151-984F-B6AF-BC0134FC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12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94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How to Have Faithful Friendships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3</cp:revision>
  <dcterms:created xsi:type="dcterms:W3CDTF">2020-02-20T19:23:32Z</dcterms:created>
  <dcterms:modified xsi:type="dcterms:W3CDTF">2020-03-12T18:26:12Z</dcterms:modified>
</cp:coreProperties>
</file>