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62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2CD53-99E9-E941-B49D-27C26B6F64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638CC1-D790-8F47-AA8F-16356708E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A9A23-328C-164C-A3DF-B7F47C57C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11D3-90A0-4B4B-87ED-197D7A1458A6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D4AAD-E13C-E84A-A0C6-36B5DE062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0A48F-DCC6-7D44-AF0D-329430A4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0B61C-5167-C844-B84F-F78A9EF1D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73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75C1D-F5F0-2140-A2C7-EF2DF5AEB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B76724-80F5-BE4F-A968-4D28924C29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E9611-2CDF-0D47-916B-26DE73408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11D3-90A0-4B4B-87ED-197D7A1458A6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07FA6-B806-8C49-B0E9-60541816E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86EA9-5B0C-4242-B3AB-C021840F6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0B61C-5167-C844-B84F-F78A9EF1D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55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2578E8-BC03-854A-9668-C0FA7EC872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10D05B-523C-654A-BB1A-9CCA50582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C2D4D-E9A7-F443-8771-E732F474B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11D3-90A0-4B4B-87ED-197D7A1458A6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64463-0CB3-914F-BFD8-0E2570DB5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2002A-2BED-104C-8361-2E41AECB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0B61C-5167-C844-B84F-F78A9EF1D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84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BB03B-F1DD-5541-8FFF-A26E3D085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53A09-C91A-B94B-9A6B-A09EE93CE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7FCA6-58C4-8049-8C60-47079E1DF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11D3-90A0-4B4B-87ED-197D7A1458A6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AB77C-70C8-5640-B8BE-5DD5B334D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C86C5-D6BF-7447-BAA4-BB0282FA3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0B61C-5167-C844-B84F-F78A9EF1D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77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F9D16-0142-8F40-A424-7D8413104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D78A4-7F58-7544-88EA-7DB52F945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0D6CF-D3B6-EA43-BF3B-A841E7C25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11D3-90A0-4B4B-87ED-197D7A1458A6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AC40B-7AA7-E342-96B4-8721F467E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51B5D-2FE6-C545-9728-CC74DA61B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0B61C-5167-C844-B84F-F78A9EF1D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43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C6CD8-692B-8B41-8AF9-FC65A4FE3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3E875-AB93-104E-BA23-10CD0F66BE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19D23-0880-0845-96A7-D9D9CE7A9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B483A-55D7-0E41-BB5A-624607C06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11D3-90A0-4B4B-87ED-197D7A1458A6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DB526-CB3B-8F44-A70C-46BA3CA6C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2881B4-2291-1C4F-BDC4-A9B5CF9B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0B61C-5167-C844-B84F-F78A9EF1D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64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5A79C-A6B2-0143-B877-9E3572FBA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8152C-0318-7F49-9BF0-39140AF79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212378-AF5F-8A49-B83D-FC34DD5BB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D70428-B36D-1A40-8579-6FBAE21B2A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9CF3F1-D1DC-B543-9480-344E1A818B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6973AA-2DEA-9447-9190-721B2683C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11D3-90A0-4B4B-87ED-197D7A1458A6}" type="datetimeFigureOut">
              <a:rPr lang="en-US" smtClean="0"/>
              <a:t>3/9/20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CC21F7-D90B-CC4D-BE26-DAD580C8E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3C9F25-901F-4B46-A5AC-C84A85C8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0B61C-5167-C844-B84F-F78A9EF1D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62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C9773-54A3-0F49-A99D-6ED026332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A2335D-E2BC-374E-9F30-62F681D45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11D3-90A0-4B4B-87ED-197D7A1458A6}" type="datetimeFigureOut">
              <a:rPr lang="en-US" smtClean="0"/>
              <a:t>3/9/20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78F9E0-9ACD-FD45-9B7E-DEE016EF0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F861DE-7136-8B45-94F7-99025C172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0B61C-5167-C844-B84F-F78A9EF1D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73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32F5EA-6246-DF49-BB73-8C0BEB88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11D3-90A0-4B4B-87ED-197D7A1458A6}" type="datetimeFigureOut">
              <a:rPr lang="en-US" smtClean="0"/>
              <a:t>3/9/20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8DE315-B3C1-154D-9A98-C381C4DC1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67D05-CD19-2744-8CA1-451D9899A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0B61C-5167-C844-B84F-F78A9EF1D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80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F4E9E-F40C-FB4B-9FFF-6DB522EBA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62CE8-FEB5-A048-B4E2-BB6427B47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07902-0FB6-F246-A777-D817A726F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01FCA6-2267-2143-816B-A02070E70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11D3-90A0-4B4B-87ED-197D7A1458A6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954A8-B4B7-AE46-A18B-2DDCBBD03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129A3-BC97-6F42-9409-4891D0E2B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0B61C-5167-C844-B84F-F78A9EF1D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57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0457F-CD6F-CB44-8F2F-7AF815C78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F404C3-55D6-934F-9A48-3F1D2CCA4A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222D7-A0F9-CF48-B90E-568CC57E1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F2BA2F-BF87-3C48-B2D8-1DDDE61B3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11D3-90A0-4B4B-87ED-197D7A1458A6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4AE50-53BE-F841-9A0A-4A5B01EE6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BA525-B638-FF4C-966E-695BE1BFA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0B61C-5167-C844-B84F-F78A9EF1D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99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941C05-7DF5-C848-96FD-11A4F79B6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5CEE9-28F8-5B48-A059-01DFAE882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EC469-338A-D747-929C-C275B43ED8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211D3-90A0-4B4B-87ED-197D7A1458A6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D4F4D-C6FA-A840-A533-DC52A18AC3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03045-C7BD-8544-BDC6-3793D0FF3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0B61C-5167-C844-B84F-F78A9EF1D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9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4C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80CAB6-3B8A-E14C-8B31-6B31C4CAB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>
                <a:solidFill>
                  <a:srgbClr val="FFFFFF"/>
                </a:solidFill>
              </a:rPr>
              <a:t>The Door of My Lips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D9CB86-7BFB-AA45-9E16-598333353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789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61939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9F46A-AA3A-8646-94CD-CC3BFB05E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i="1" dirty="0">
                <a:solidFill>
                  <a:srgbClr val="FF0000"/>
                </a:solidFill>
              </a:rPr>
              <a:t>Faithfulness</a:t>
            </a:r>
            <a:r>
              <a:rPr lang="en-US" sz="4000" dirty="0"/>
              <a:t> is not only a characteristic of God, but it also indicates a relationship.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To whom are you faithful with your 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</a:rPr>
              <a:t>words</a:t>
            </a:r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84285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90A88-63B7-A843-B2D9-204AFFC2E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46734"/>
          </a:xfrm>
        </p:spPr>
        <p:txBody>
          <a:bodyPr/>
          <a:lstStyle/>
          <a:p>
            <a:pPr algn="ctr"/>
            <a:r>
              <a:rPr lang="en-US" dirty="0"/>
              <a:t>We cannot produce the fruit of the Spirit without being part of Christ.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E97978-FB7B-8D48-9550-E16851590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34916"/>
            <a:ext cx="10515600" cy="4206240"/>
          </a:xfrm>
        </p:spPr>
      </p:pic>
    </p:spTree>
    <p:extLst>
      <p:ext uri="{BB962C8B-B14F-4D97-AF65-F5344CB8AC3E}">
        <p14:creationId xmlns:p14="http://schemas.microsoft.com/office/powerpoint/2010/main" val="336919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56B83-5683-0E45-8902-0EBAE0839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Colossians 4:6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CD52F-3C97-834A-B4D5-BB394E93E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Make the most of every opportunity….speaking with </a:t>
            </a:r>
            <a:r>
              <a:rPr lang="en-US" dirty="0">
                <a:solidFill>
                  <a:srgbClr val="FF0000"/>
                </a:solidFill>
              </a:rPr>
              <a:t>kindness</a:t>
            </a:r>
            <a:r>
              <a:rPr lang="en-US" dirty="0"/>
              <a:t> and </a:t>
            </a:r>
            <a:r>
              <a:rPr lang="en-US" dirty="0">
                <a:solidFill>
                  <a:srgbClr val="00B050"/>
                </a:solidFill>
              </a:rPr>
              <a:t>truth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Be </a:t>
            </a:r>
            <a:r>
              <a:rPr lang="en-US" dirty="0">
                <a:solidFill>
                  <a:srgbClr val="0070C0"/>
                </a:solidFill>
              </a:rPr>
              <a:t>gracious</a:t>
            </a:r>
            <a:r>
              <a:rPr lang="en-US" dirty="0"/>
              <a:t> in your speech. Are your humorous words mean-spirited and inconsiderate?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The goal is to </a:t>
            </a:r>
            <a:r>
              <a:rPr lang="en-US" dirty="0">
                <a:solidFill>
                  <a:srgbClr val="7030A0"/>
                </a:solidFill>
              </a:rPr>
              <a:t>bring out the best </a:t>
            </a:r>
            <a:r>
              <a:rPr lang="en-US" dirty="0"/>
              <a:t>in others in a conversation….not put them down, not cut them out.</a:t>
            </a:r>
          </a:p>
        </p:txBody>
      </p:sp>
    </p:spTree>
    <p:extLst>
      <p:ext uri="{BB962C8B-B14F-4D97-AF65-F5344CB8AC3E}">
        <p14:creationId xmlns:p14="http://schemas.microsoft.com/office/powerpoint/2010/main" val="978731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40F00-603B-A841-BDA8-4B75F5076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25347"/>
            <a:ext cx="6801321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Ephesians 4</a:t>
            </a:r>
            <a:b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6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B9C42-5E6A-CC46-973A-103AFA22C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1265" y="3899971"/>
            <a:ext cx="3914918" cy="278726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God, lead me through the maze of lies and dishonesty.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604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5D695-BA42-6140-9120-64E1F77FA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3552"/>
            <a:ext cx="10515600" cy="51634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Lucida Calligraphy" panose="03010101010101010101" pitchFamily="66" charset="77"/>
              </a:rPr>
              <a:t>Our words can build or destroy lives. </a:t>
            </a:r>
          </a:p>
          <a:p>
            <a:pPr marL="0" indent="0" algn="ctr">
              <a:buNone/>
            </a:pPr>
            <a:endParaRPr lang="en-US" sz="4000" dirty="0">
              <a:latin typeface="Lucida Calligraphy" panose="03010101010101010101" pitchFamily="66" charset="77"/>
            </a:endParaRPr>
          </a:p>
          <a:p>
            <a:pPr marL="0" indent="0" algn="ctr">
              <a:buNone/>
            </a:pPr>
            <a:r>
              <a:rPr lang="en-US" sz="4000" dirty="0">
                <a:latin typeface="Lucida Calligraphy" panose="03010101010101010101" pitchFamily="66" charset="77"/>
              </a:rPr>
              <a:t>Our words can help heal broken hearts or break them. </a:t>
            </a:r>
          </a:p>
          <a:p>
            <a:pPr marL="0" indent="0" algn="ctr">
              <a:buNone/>
            </a:pPr>
            <a:endParaRPr lang="en-US" sz="4000" dirty="0">
              <a:latin typeface="Lucida Calligraphy" panose="03010101010101010101" pitchFamily="66" charset="77"/>
            </a:endParaRPr>
          </a:p>
          <a:p>
            <a:pPr marL="0" indent="0" algn="ctr">
              <a:buNone/>
            </a:pPr>
            <a:r>
              <a:rPr lang="en-US" sz="4000" dirty="0">
                <a:latin typeface="Lucida Calligraphy" panose="03010101010101010101" pitchFamily="66" charset="77"/>
              </a:rPr>
              <a:t>Our words can spell life, or even spell death.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FF0000"/>
                </a:solidFill>
                <a:latin typeface="Lucida Calligraphy" panose="03010101010101010101" pitchFamily="66" charset="77"/>
              </a:rPr>
              <a:t>JB </a:t>
            </a:r>
            <a:r>
              <a:rPr lang="en-US" sz="3200" dirty="0" err="1">
                <a:solidFill>
                  <a:srgbClr val="FF0000"/>
                </a:solidFill>
                <a:latin typeface="Lucida Calligraphy" panose="03010101010101010101" pitchFamily="66" charset="77"/>
              </a:rPr>
              <a:t>Cachila</a:t>
            </a:r>
            <a:endParaRPr lang="en-US" sz="3200" dirty="0">
              <a:solidFill>
                <a:srgbClr val="FF0000"/>
              </a:solidFill>
              <a:latin typeface="Lucida Calligraphy" panose="03010101010101010101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24858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65C20-F9E4-4E4D-B2F2-24004A34F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Is this our prayer?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F903B-3C09-D847-8830-34F9FA40B1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/>
              <a:t>Set </a:t>
            </a:r>
            <a:r>
              <a:rPr lang="en-US" sz="4000" dirty="0"/>
              <a:t>a watch, O Lord, before my mouth; </a:t>
            </a:r>
          </a:p>
          <a:p>
            <a:pPr marL="0" indent="0" algn="ctr">
              <a:buNone/>
            </a:pPr>
            <a:r>
              <a:rPr lang="en-US" sz="4000" dirty="0"/>
              <a:t>keep the door of my lips.</a:t>
            </a:r>
          </a:p>
          <a:p>
            <a:pPr marL="0" indent="0" algn="ctr">
              <a:buNone/>
            </a:pPr>
            <a:r>
              <a:rPr lang="en-US" sz="4000" b="1" i="1" dirty="0">
                <a:latin typeface="Lucida Calligraphy" panose="03010101010101010101" pitchFamily="66" charset="77"/>
              </a:rPr>
              <a:t>Psalm 141:3</a:t>
            </a:r>
          </a:p>
          <a:p>
            <a:pPr marL="0" indent="0" algn="ctr">
              <a:buNone/>
            </a:pPr>
            <a:endParaRPr lang="en-US" sz="4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7EECBF-780F-4D42-A6A1-F6985EEB26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153142"/>
            <a:ext cx="5181600" cy="3696304"/>
          </a:xfrm>
        </p:spPr>
      </p:pic>
    </p:spTree>
    <p:extLst>
      <p:ext uri="{BB962C8B-B14F-4D97-AF65-F5344CB8AC3E}">
        <p14:creationId xmlns:p14="http://schemas.microsoft.com/office/powerpoint/2010/main" val="3135043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93B060-806B-5046-89DB-0BCDF2335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7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176</Words>
  <Application>Microsoft Macintosh PowerPoint</Application>
  <PresentationFormat>Widescreen</PresentationFormat>
  <Paragraphs>24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Lucida Calligraphy</vt:lpstr>
      <vt:lpstr>Office Theme</vt:lpstr>
      <vt:lpstr>The Door of My Lips</vt:lpstr>
      <vt:lpstr>PowerPoint Presentation</vt:lpstr>
      <vt:lpstr>We cannot produce the fruit of the Spirit without being part of Christ.</vt:lpstr>
      <vt:lpstr>Colossians 4:6 </vt:lpstr>
      <vt:lpstr>Ephesians 4 </vt:lpstr>
      <vt:lpstr>PowerPoint Presentation</vt:lpstr>
      <vt:lpstr>Is this our prayer?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Door of My Lips</dc:title>
  <dc:creator>Elizabeth Hodges</dc:creator>
  <cp:lastModifiedBy>Phyllis York</cp:lastModifiedBy>
  <cp:revision>4</cp:revision>
  <dcterms:created xsi:type="dcterms:W3CDTF">2020-02-20T18:33:38Z</dcterms:created>
  <dcterms:modified xsi:type="dcterms:W3CDTF">2020-03-09T20:49:19Z</dcterms:modified>
</cp:coreProperties>
</file>