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3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2CD53-99E9-E941-B49D-27C26B6F6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38CC1-D790-8F47-AA8F-16356708E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A9A23-328C-164C-A3DF-B7F47C57C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1D3-90A0-4B4B-87ED-197D7A1458A6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D4AAD-E13C-E84A-A0C6-36B5DE06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0A48F-DCC6-7D44-AF0D-329430A4F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B61C-5167-C844-B84F-F78A9EF1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7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5C1D-F5F0-2140-A2C7-EF2DF5AE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B76724-80F5-BE4F-A968-4D28924C2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E9611-2CDF-0D47-916B-26DE7340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1D3-90A0-4B4B-87ED-197D7A1458A6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7FA6-B806-8C49-B0E9-60541816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86EA9-5B0C-4242-B3AB-C021840F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B61C-5167-C844-B84F-F78A9EF1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578E8-BC03-854A-9668-C0FA7EC87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0D05B-523C-654A-BB1A-9CCA50582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C2D4D-E9A7-F443-8771-E732F474B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1D3-90A0-4B4B-87ED-197D7A1458A6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64463-0CB3-914F-BFD8-0E2570DB5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2002A-2BED-104C-8361-2E41AECB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B61C-5167-C844-B84F-F78A9EF1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B03B-F1DD-5541-8FFF-A26E3D08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53A09-C91A-B94B-9A6B-A09EE93CE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7FCA6-58C4-8049-8C60-47079E1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1D3-90A0-4B4B-87ED-197D7A1458A6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AB77C-70C8-5640-B8BE-5DD5B334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C86C5-D6BF-7447-BAA4-BB0282FA3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B61C-5167-C844-B84F-F78A9EF1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7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F9D16-0142-8F40-A424-7D8413104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D78A4-7F58-7544-88EA-7DB52F945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0D6CF-D3B6-EA43-BF3B-A841E7C25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1D3-90A0-4B4B-87ED-197D7A1458A6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AC40B-7AA7-E342-96B4-8721F467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1B5D-2FE6-C545-9728-CC74DA61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B61C-5167-C844-B84F-F78A9EF1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43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6CD8-692B-8B41-8AF9-FC65A4FE3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3E875-AB93-104E-BA23-10CD0F66B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19D23-0880-0845-96A7-D9D9CE7A9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B483A-55D7-0E41-BB5A-624607C0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1D3-90A0-4B4B-87ED-197D7A1458A6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DB526-CB3B-8F44-A70C-46BA3CA6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881B4-2291-1C4F-BDC4-A9B5CF9B4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B61C-5167-C844-B84F-F78A9EF1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6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A79C-A6B2-0143-B877-9E3572FBA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8152C-0318-7F49-9BF0-39140AF79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12378-AF5F-8A49-B83D-FC34DD5BB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70428-B36D-1A40-8579-6FBAE21B2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CF3F1-D1DC-B543-9480-344E1A818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973AA-2DEA-9447-9190-721B2683C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1D3-90A0-4B4B-87ED-197D7A1458A6}" type="datetimeFigureOut">
              <a:rPr lang="en-US" smtClean="0"/>
              <a:t>3/9/20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CC21F7-D90B-CC4D-BE26-DAD580C8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3C9F25-901F-4B46-A5AC-C84A85C8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B61C-5167-C844-B84F-F78A9EF1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6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C9773-54A3-0F49-A99D-6ED02633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2335D-E2BC-374E-9F30-62F681D4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1D3-90A0-4B4B-87ED-197D7A1458A6}" type="datetimeFigureOut">
              <a:rPr lang="en-US" smtClean="0"/>
              <a:t>3/9/20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8F9E0-9ACD-FD45-9B7E-DEE016EF0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861DE-7136-8B45-94F7-99025C17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B61C-5167-C844-B84F-F78A9EF1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7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2F5EA-6246-DF49-BB73-8C0BEB88A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1D3-90A0-4B4B-87ED-197D7A1458A6}" type="datetimeFigureOut">
              <a:rPr lang="en-US" smtClean="0"/>
              <a:t>3/9/20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DE315-B3C1-154D-9A98-C381C4DC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67D05-CD19-2744-8CA1-451D9899A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B61C-5167-C844-B84F-F78A9EF1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8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4E9E-F40C-FB4B-9FFF-6DB522EBA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62CE8-FEB5-A048-B4E2-BB6427B47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07902-0FB6-F246-A777-D817A726F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1FCA6-2267-2143-816B-A02070E7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1D3-90A0-4B4B-87ED-197D7A1458A6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954A8-B4B7-AE46-A18B-2DDCBBD0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129A3-BC97-6F42-9409-4891D0E2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B61C-5167-C844-B84F-F78A9EF1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57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457F-CD6F-CB44-8F2F-7AF815C7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404C3-55D6-934F-9A48-3F1D2CCA4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9222D7-A0F9-CF48-B90E-568CC57E1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2BA2F-BF87-3C48-B2D8-1DDDE61B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211D3-90A0-4B4B-87ED-197D7A1458A6}" type="datetimeFigureOut">
              <a:rPr lang="en-US" smtClean="0"/>
              <a:t>3/9/20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4AE50-53BE-F841-9A0A-4A5B01EE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BA525-B638-FF4C-966E-695BE1BF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0B61C-5167-C844-B84F-F78A9EF1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9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41C05-7DF5-C848-96FD-11A4F79B6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5CEE9-28F8-5B48-A059-01DFAE882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EC469-338A-D747-929C-C275B43ED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211D3-90A0-4B4B-87ED-197D7A1458A6}" type="datetimeFigureOut">
              <a:rPr lang="en-US" smtClean="0"/>
              <a:t>3/9/20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4F4D-C6FA-A840-A533-DC52A18AC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03045-C7BD-8544-BDC6-3793D0FF3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0B61C-5167-C844-B84F-F78A9EF1D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4C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80CAB6-3B8A-E14C-8B31-6B31C4CAB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The Door of My Lips</a:t>
            </a: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D9CB86-7BFB-AA45-9E16-598333353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6193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40F00-603B-A841-BDA8-4B75F507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Ephesians 4</a:t>
            </a:r>
            <a:b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B9C42-5E6A-CC46-973A-103AFA22C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1265" y="3899971"/>
            <a:ext cx="3914918" cy="278726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God, lead me through the maze of lies and dishonesty.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60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E638E0D3-A1AE-A34B-84F5-E8EE417E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D02C41-3773-4C44-9BEB-A320F82BD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Date: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Time: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Location: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80D4E8B-4D19-6C42-A857-17CBFFA303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3113" y="1569308"/>
            <a:ext cx="4790325" cy="4814276"/>
          </a:xfrm>
        </p:spPr>
      </p:pic>
    </p:spTree>
    <p:extLst>
      <p:ext uri="{BB962C8B-B14F-4D97-AF65-F5344CB8AC3E}">
        <p14:creationId xmlns:p14="http://schemas.microsoft.com/office/powerpoint/2010/main" val="168806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93B060-806B-5046-89DB-0BCDF2335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7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</Words>
  <Application>Microsoft Macintosh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Door of My Lips</vt:lpstr>
      <vt:lpstr>Ephesians 4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Door of My Lips</dc:title>
  <dc:creator>Elizabeth Hodges</dc:creator>
  <cp:lastModifiedBy>Phyllis York</cp:lastModifiedBy>
  <cp:revision>5</cp:revision>
  <dcterms:created xsi:type="dcterms:W3CDTF">2020-02-20T18:33:38Z</dcterms:created>
  <dcterms:modified xsi:type="dcterms:W3CDTF">2020-03-09T20:50:57Z</dcterms:modified>
</cp:coreProperties>
</file>