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6022-02C0-724F-9C9D-59D7EECF6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CC7A7-A128-CD4D-9026-76D5EF940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FCA39-99C8-4445-9340-94FCD21F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872E-528E-664D-BAAB-02D44160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8F7E4-411F-9649-ADF1-52A14B8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2C5C-482B-7F45-85C5-C1E50F40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991EE-DD9D-354C-B608-B24220F4E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8727F-2D27-B74B-A15B-853D9384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ECAC-C002-9D47-8EE1-6E0CA163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5FE65-1457-D14B-B0E3-9E38B625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2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29F331-7381-7F4E-B021-193A07F8B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D82FC-FC42-3743-8CC9-A03F4FB8D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247EF-5D5E-1742-8C00-09FFF420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BDB34-E976-7945-8379-A899851A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7DF55-4C5C-2D40-B9AC-05110FC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2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4B4B-86CE-9D42-91C0-CAED5197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AFDB-836C-CF40-95BD-5ED1AE61B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F52E3-4080-5944-8043-F9772EC7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E76D-C054-7044-8DFC-F4AD8264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3FBE-BF49-AF4C-9C2D-403CB378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F415-81BA-4A43-A6A4-8E65B2CB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9FE88-A8C9-8C4A-BF97-0D2D6D664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CF85C-566A-B346-910E-4B0E4CAE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43AC7-FB36-544A-B0A9-59FDD8F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6CAF1-2D7C-8A41-AF60-70637055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7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1676-29EF-BB44-BA31-E8C9C61A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4FA8-DAE2-C740-AC07-2DD075977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3AA86-5740-9D46-8B1A-F7508A721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5227B-D5F4-4643-899D-59C50F5F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722B0-889B-4341-8433-CB6026B4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E5F41-6C90-C643-8553-C1F5512D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5D80-13BD-E849-97BD-AAB8029E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F6C74-A1F3-004A-9BBD-08F4888E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7B650-55B6-C841-B92C-BCA14B81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BD7A3-1EB1-D641-9AE3-A18D37B73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59277-C62D-794F-B2CA-C2E614989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0FF15B-147C-1941-ACA1-65224005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54EB9-45C7-7945-BF79-B615791D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69B39-473F-5F4A-A65F-DDA29ECD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32D6-B774-7747-9298-824E5E7E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3862D-A9D8-534E-8211-98F8D002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080A-A790-4340-85F9-7212A088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A9DC6-4A35-7C4B-A045-3FAA164E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B192E-63B3-1444-A885-FB1B90EF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54B42-A425-DE46-B56D-A89E2284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63E61-DAAF-304C-825B-71D193C0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92FD-1C66-C642-AE38-4394AD2F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5D30-9420-584D-901B-380C4857C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B0290-462F-A64D-81E1-4E0F011CE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36572-460A-3D43-B5BE-25009A0E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A9922-F504-8648-9965-012E4983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1A6A-947D-DC4C-A8FD-E1F44B3F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F5ED-31DE-7F47-BDA4-D4A07B13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C1D65-1A21-B745-BEC8-0AF5BDE91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9826F-E982-F549-BDE8-06194924D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23A2D-3808-FB40-9D20-3F161471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EF7A2-D82C-E249-845D-E39069A2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4E390-250E-804B-B3D4-EC712E93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94EC-A3D5-EA4A-90E6-A19C66D5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2801-4CD2-964F-B0E4-194A9F48E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D4807-03A9-D34B-8C71-22301ACC2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440B-A8D0-524E-8A0C-F189BBA07F71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1F53-ACA1-C340-9592-7DDE04B3A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D11F2-4478-E744-B6BD-31DCAD48A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FB5C-B6D3-9645-A42A-9360F563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19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08465-515F-3847-92A9-90DAD902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81" y="1176793"/>
            <a:ext cx="4548146" cy="4548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98873B-2CF1-794F-95B7-B24707F05CD4}"/>
              </a:ext>
            </a:extLst>
          </p:cNvPr>
          <p:cNvSpPr txBox="1"/>
          <p:nvPr/>
        </p:nvSpPr>
        <p:spPr>
          <a:xfrm>
            <a:off x="0" y="546168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Faithfulness Outside  the Home</a:t>
            </a:r>
          </a:p>
        </p:txBody>
      </p:sp>
    </p:spTree>
    <p:extLst>
      <p:ext uri="{BB962C8B-B14F-4D97-AF65-F5344CB8AC3E}">
        <p14:creationId xmlns:p14="http://schemas.microsoft.com/office/powerpoint/2010/main" val="57615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547A-CD13-EC40-91A0-1EFE568A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Lucida Calligraphy" panose="03010101010101010101" pitchFamily="66" charset="77"/>
              </a:rPr>
              <a:t>Psalm 89:1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C40E7-F531-0F47-98D0-A681BDB66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I will sing of the mercies of the Lord for ever: with my mouth will I make known thy </a:t>
            </a:r>
            <a:r>
              <a:rPr lang="en-US" sz="4800" i="1" dirty="0">
                <a:solidFill>
                  <a:srgbClr val="FF0000"/>
                </a:solidFill>
              </a:rPr>
              <a:t>faithfulness</a:t>
            </a:r>
            <a:r>
              <a:rPr lang="en-US" sz="4800" dirty="0"/>
              <a:t> to all generations.</a:t>
            </a:r>
          </a:p>
        </p:txBody>
      </p:sp>
    </p:spTree>
    <p:extLst>
      <p:ext uri="{BB962C8B-B14F-4D97-AF65-F5344CB8AC3E}">
        <p14:creationId xmlns:p14="http://schemas.microsoft.com/office/powerpoint/2010/main" val="82511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15FC-E910-484D-AB97-547EDF01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Faithfulness</a:t>
            </a:r>
            <a:r>
              <a:rPr lang="en-US" dirty="0"/>
              <a:t> </a:t>
            </a:r>
            <a:r>
              <a:rPr lang="en-US" b="1" dirty="0"/>
              <a:t>in the Workplace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D020F3-AAFB-964D-BF5C-CA413EB4F7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36929"/>
            <a:ext cx="5181600" cy="29287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C9414D-B864-1E48-8B5E-C2AC6B7D2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Jesus is your joy, that will spill over into your workplace.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will be a beacon to unbelievers.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Let Jesus shine through you, so you can share your words.</a:t>
            </a:r>
          </a:p>
        </p:txBody>
      </p:sp>
    </p:spTree>
    <p:extLst>
      <p:ext uri="{BB962C8B-B14F-4D97-AF65-F5344CB8AC3E}">
        <p14:creationId xmlns:p14="http://schemas.microsoft.com/office/powerpoint/2010/main" val="247535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42CC-5847-7241-B017-62A48CDD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Faithfulness</a:t>
            </a:r>
            <a:r>
              <a:rPr lang="en-US" b="1" dirty="0"/>
              <a:t> in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A781-3922-CE40-81BE-6D223A25F8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Faithfulness in the church involves each believer doing their part, based on their calling, giftedness, role and maturity.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 Timothy 1:12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F8AED2-6862-D344-ADB7-6C0F930399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80277"/>
            <a:ext cx="5181600" cy="3442033"/>
          </a:xfrm>
        </p:spPr>
      </p:pic>
    </p:spTree>
    <p:extLst>
      <p:ext uri="{BB962C8B-B14F-4D97-AF65-F5344CB8AC3E}">
        <p14:creationId xmlns:p14="http://schemas.microsoft.com/office/powerpoint/2010/main" val="142384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6BE2-4DDA-2F46-8B1E-E32C8228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7030A0"/>
                </a:solidFill>
              </a:rPr>
              <a:t>Faithfulness </a:t>
            </a:r>
            <a:r>
              <a:rPr lang="en-US" sz="4800" b="1" dirty="0"/>
              <a:t>in the Community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AED987-0553-6340-8509-29DB0E4901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4921" y="1986263"/>
            <a:ext cx="2900892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43FD4-203E-2B42-ABC5-D07D06F523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</a:rPr>
              <a:t>Serving</a:t>
            </a:r>
            <a:r>
              <a:rPr lang="en-US" sz="4000" dirty="0"/>
              <a:t> in the community allows you to show Jesus’ love even when you can’t speak about it.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To be an </a:t>
            </a:r>
            <a:r>
              <a:rPr lang="en-US" sz="4000" b="1" dirty="0">
                <a:solidFill>
                  <a:srgbClr val="7030A0"/>
                </a:solidFill>
              </a:rPr>
              <a:t>influencer</a:t>
            </a:r>
            <a:r>
              <a:rPr lang="en-US" sz="4000" dirty="0"/>
              <a:t> to unbelievers in your community, you must be alongside them.</a:t>
            </a:r>
          </a:p>
        </p:txBody>
      </p:sp>
    </p:spTree>
    <p:extLst>
      <p:ext uri="{BB962C8B-B14F-4D97-AF65-F5344CB8AC3E}">
        <p14:creationId xmlns:p14="http://schemas.microsoft.com/office/powerpoint/2010/main" val="212055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D3E2-FC95-7C42-A0B2-ABBEF20B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Faithfulness</a:t>
            </a:r>
            <a:r>
              <a:rPr lang="en-US" b="1" dirty="0"/>
              <a:t> in the World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94B5A3-2555-6C4A-9671-DDAC43016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can </a:t>
            </a:r>
            <a:r>
              <a:rPr lang="en-US" sz="4000" b="1" dirty="0">
                <a:solidFill>
                  <a:srgbClr val="C00000"/>
                </a:solidFill>
              </a:rPr>
              <a:t>you do </a:t>
            </a:r>
            <a:r>
              <a:rPr lang="en-US" sz="4000" dirty="0"/>
              <a:t>that is outside of your comfort zone….but within your ability with God’s help?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How has your life been affected by </a:t>
            </a:r>
            <a:r>
              <a:rPr lang="en-US" sz="4000" b="1" dirty="0">
                <a:solidFill>
                  <a:srgbClr val="C00000"/>
                </a:solidFill>
              </a:rPr>
              <a:t>someone else’s service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251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DB5CE8-5883-894F-8E4F-DB06E21C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9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173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Psalm 89:1</vt:lpstr>
      <vt:lpstr>Faithfulness in the Workplace</vt:lpstr>
      <vt:lpstr>Faithfulness in the Church</vt:lpstr>
      <vt:lpstr>Faithfulness in the Community</vt:lpstr>
      <vt:lpstr>Faithfulness in the World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7</cp:revision>
  <dcterms:created xsi:type="dcterms:W3CDTF">2020-02-20T15:53:46Z</dcterms:created>
  <dcterms:modified xsi:type="dcterms:W3CDTF">2020-02-21T14:26:12Z</dcterms:modified>
</cp:coreProperties>
</file>