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830"/>
  </p:normalViewPr>
  <p:slideViewPr>
    <p:cSldViewPr snapToGrid="0" snapToObjects="1">
      <p:cViewPr varScale="1">
        <p:scale>
          <a:sx n="121" d="100"/>
          <a:sy n="121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26022-02C0-724F-9C9D-59D7EECF6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9CC7A7-A128-CD4D-9026-76D5EF940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FCA39-99C8-4445-9340-94FCD21F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440B-A8D0-524E-8A0C-F189BBA07F71}" type="datetimeFigureOut">
              <a:rPr lang="en-US" smtClean="0"/>
              <a:t>2/21/20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B872E-528E-664D-BAAB-02D44160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8F7E4-411F-9649-ADF1-52A14B88D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FB5C-B6D3-9645-A42A-9360F563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8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2C5C-482B-7F45-85C5-C1E50F40E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1991EE-DD9D-354C-B608-B24220F4E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8727F-2D27-B74B-A15B-853D9384A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440B-A8D0-524E-8A0C-F189BBA07F71}" type="datetimeFigureOut">
              <a:rPr lang="en-US" smtClean="0"/>
              <a:t>2/21/20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BECAC-C002-9D47-8EE1-6E0CA1638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5FE65-1457-D14B-B0E3-9E38B6253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FB5C-B6D3-9645-A42A-9360F563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2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29F331-7381-7F4E-B021-193A07F8BE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DD82FC-FC42-3743-8CC9-A03F4FB8D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247EF-5D5E-1742-8C00-09FFF420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440B-A8D0-524E-8A0C-F189BBA07F71}" type="datetimeFigureOut">
              <a:rPr lang="en-US" smtClean="0"/>
              <a:t>2/21/20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BDB34-E976-7945-8379-A899851AB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7DF55-4C5C-2D40-B9AC-05110FC7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FB5C-B6D3-9645-A42A-9360F563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2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B4B4B-86CE-9D42-91C0-CAED5197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AAFDB-836C-CF40-95BD-5ED1AE61B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F52E3-4080-5944-8043-F9772EC75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440B-A8D0-524E-8A0C-F189BBA07F71}" type="datetimeFigureOut">
              <a:rPr lang="en-US" smtClean="0"/>
              <a:t>2/21/20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6E76D-C054-7044-8DFC-F4AD8264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13FBE-BF49-AF4C-9C2D-403CB3786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FB5C-B6D3-9645-A42A-9360F563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9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7F415-81BA-4A43-A6A4-8E65B2CB6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F9FE88-A8C9-8C4A-BF97-0D2D6D664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CF85C-566A-B346-910E-4B0E4CAEF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440B-A8D0-524E-8A0C-F189BBA07F71}" type="datetimeFigureOut">
              <a:rPr lang="en-US" smtClean="0"/>
              <a:t>2/21/20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43AC7-FB36-544A-B0A9-59FDD8F9B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6CAF1-2D7C-8A41-AF60-706370556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FB5C-B6D3-9645-A42A-9360F563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78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1676-29EF-BB44-BA31-E8C9C61AE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C4FA8-DAE2-C740-AC07-2DD075977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3AA86-5740-9D46-8B1A-F7508A721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5227B-D5F4-4643-899D-59C50F5F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440B-A8D0-524E-8A0C-F189BBA07F71}" type="datetimeFigureOut">
              <a:rPr lang="en-US" smtClean="0"/>
              <a:t>2/21/20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722B0-889B-4341-8433-CB6026B4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E5F41-6C90-C643-8553-C1F5512D7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FB5C-B6D3-9645-A42A-9360F563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5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C5D80-13BD-E849-97BD-AAB8029E8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F6C74-A1F3-004A-9BBD-08F4888EA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7B650-55B6-C841-B92C-BCA14B814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CBD7A3-1EB1-D641-9AE3-A18D37B73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659277-C62D-794F-B2CA-C2E614989A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0FF15B-147C-1941-ACA1-65224005F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440B-A8D0-524E-8A0C-F189BBA07F71}" type="datetimeFigureOut">
              <a:rPr lang="en-US" smtClean="0"/>
              <a:t>2/21/20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54EB9-45C7-7945-BF79-B615791D3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169B39-473F-5F4A-A65F-DDA29ECD0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FB5C-B6D3-9645-A42A-9360F563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7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032D6-B774-7747-9298-824E5E7E6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3862D-A9D8-534E-8211-98F8D002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440B-A8D0-524E-8A0C-F189BBA07F71}" type="datetimeFigureOut">
              <a:rPr lang="en-US" smtClean="0"/>
              <a:t>2/21/20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F080A-A790-4340-85F9-7212A088C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7A9DC6-4A35-7C4B-A045-3FAA164EF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FB5C-B6D3-9645-A42A-9360F563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EB192E-63B3-1444-A885-FB1B90EF9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440B-A8D0-524E-8A0C-F189BBA07F71}" type="datetimeFigureOut">
              <a:rPr lang="en-US" smtClean="0"/>
              <a:t>2/21/20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B54B42-A425-DE46-B56D-A89E2284F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63E61-DAAF-304C-825B-71D193C06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FB5C-B6D3-9645-A42A-9360F563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3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392FD-1C66-C642-AE38-4394AD2F4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E5D30-9420-584D-901B-380C4857C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1B0290-462F-A64D-81E1-4E0F011CE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436572-460A-3D43-B5BE-25009A0E8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440B-A8D0-524E-8A0C-F189BBA07F71}" type="datetimeFigureOut">
              <a:rPr lang="en-US" smtClean="0"/>
              <a:t>2/21/20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A9922-F504-8648-9965-012E49838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E1A6A-947D-DC4C-A8FD-E1F44B3FE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FB5C-B6D3-9645-A42A-9360F563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9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AF5ED-31DE-7F47-BDA4-D4A07B13F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6C1D65-1A21-B745-BEC8-0AF5BDE915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59826F-E982-F549-BDE8-06194924D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23A2D-3808-FB40-9D20-3F161471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440B-A8D0-524E-8A0C-F189BBA07F71}" type="datetimeFigureOut">
              <a:rPr lang="en-US" smtClean="0"/>
              <a:t>2/21/20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EF7A2-D82C-E249-845D-E39069A28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34E390-250E-804B-B3D4-EC712E93B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FB5C-B6D3-9645-A42A-9360F563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1B94EC-A3D5-EA4A-90E6-A19C66D54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92801-4CD2-964F-B0E4-194A9F48E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D4807-03A9-D34B-8C71-22301ACC24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8440B-A8D0-524E-8A0C-F189BBA07F71}" type="datetimeFigureOut">
              <a:rPr lang="en-US" smtClean="0"/>
              <a:t>2/21/20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01F53-ACA1-C340-9592-7DDE04B3A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D11F2-4478-E744-B6BD-31DCAD48A1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0FB5C-B6D3-9645-A42A-9360F563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1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1953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D08465-515F-3847-92A9-90DAD902C1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3381" y="1176793"/>
            <a:ext cx="4548146" cy="45481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098873B-2CF1-794F-95B7-B24707F05CD4}"/>
              </a:ext>
            </a:extLst>
          </p:cNvPr>
          <p:cNvSpPr txBox="1"/>
          <p:nvPr/>
        </p:nvSpPr>
        <p:spPr>
          <a:xfrm>
            <a:off x="0" y="5461688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Faithfulness Outside  the Home</a:t>
            </a:r>
          </a:p>
        </p:txBody>
      </p:sp>
    </p:spTree>
    <p:extLst>
      <p:ext uri="{BB962C8B-B14F-4D97-AF65-F5344CB8AC3E}">
        <p14:creationId xmlns:p14="http://schemas.microsoft.com/office/powerpoint/2010/main" val="57615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4547A-CD13-EC40-91A0-1EFE568A2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Lucida Calligraphy" panose="03010101010101010101" pitchFamily="66" charset="77"/>
              </a:rPr>
              <a:t>Psalm 89:1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40E7-F531-0F47-98D0-A681BDB66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I will sing of the mercies of the Lord for ever: with my mouth will I make known thy </a:t>
            </a:r>
            <a:r>
              <a:rPr lang="en-US" sz="4800" i="1" dirty="0">
                <a:solidFill>
                  <a:srgbClr val="FF0000"/>
                </a:solidFill>
              </a:rPr>
              <a:t>faithfulness</a:t>
            </a:r>
            <a:r>
              <a:rPr lang="en-US" sz="4800" dirty="0"/>
              <a:t> to all generations.</a:t>
            </a:r>
          </a:p>
        </p:txBody>
      </p:sp>
    </p:spTree>
    <p:extLst>
      <p:ext uri="{BB962C8B-B14F-4D97-AF65-F5344CB8AC3E}">
        <p14:creationId xmlns:p14="http://schemas.microsoft.com/office/powerpoint/2010/main" val="825114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94B5A3-2555-6C4A-9671-DDAC43016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221"/>
            <a:ext cx="10515600" cy="49367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What can </a:t>
            </a:r>
            <a:r>
              <a:rPr lang="en-US" sz="4000" b="1" dirty="0">
                <a:solidFill>
                  <a:srgbClr val="C00000"/>
                </a:solidFill>
              </a:rPr>
              <a:t>you do </a:t>
            </a:r>
            <a:r>
              <a:rPr lang="en-US" sz="4000" dirty="0"/>
              <a:t>that is outside of your comfort zone….but within your ability with God’s help?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How has your life been affected by </a:t>
            </a:r>
            <a:r>
              <a:rPr lang="en-US" sz="4000" b="1" dirty="0">
                <a:solidFill>
                  <a:srgbClr val="C00000"/>
                </a:solidFill>
              </a:rPr>
              <a:t>someone else’s service</a:t>
            </a:r>
            <a:r>
              <a:rPr lang="en-US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02517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E94BE7F-9377-714C-A23D-848E6EB1FF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65125"/>
            <a:ext cx="5181600" cy="5811838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Date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Time: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Location: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103EE15-3B9D-AD4D-A081-E82EBC5AE2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07925" y="2469705"/>
            <a:ext cx="5181600" cy="4388295"/>
          </a:xfrm>
        </p:spPr>
      </p:pic>
    </p:spTree>
    <p:extLst>
      <p:ext uri="{BB962C8B-B14F-4D97-AF65-F5344CB8AC3E}">
        <p14:creationId xmlns:p14="http://schemas.microsoft.com/office/powerpoint/2010/main" val="3555211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68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Calligraphy</vt:lpstr>
      <vt:lpstr>Office Theme</vt:lpstr>
      <vt:lpstr>PowerPoint Presentation</vt:lpstr>
      <vt:lpstr>Psalm 89:1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Hodges</dc:creator>
  <cp:lastModifiedBy>Phyllis York</cp:lastModifiedBy>
  <cp:revision>6</cp:revision>
  <dcterms:created xsi:type="dcterms:W3CDTF">2020-02-20T15:53:46Z</dcterms:created>
  <dcterms:modified xsi:type="dcterms:W3CDTF">2020-02-21T13:58:16Z</dcterms:modified>
</cp:coreProperties>
</file>