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726"/>
  </p:normalViewPr>
  <p:slideViewPr>
    <p:cSldViewPr snapToGrid="0" snapToObjects="1">
      <p:cViewPr varScale="1">
        <p:scale>
          <a:sx n="121" d="100"/>
          <a:sy n="121" d="100"/>
        </p:scale>
        <p:origin x="74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323E6-4076-C047-9F81-3C9C1E3D2E3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4783212-40C8-BF48-A0E7-2B5D10EA99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039707A-E88E-4541-88E3-1AF7EFA388DC}"/>
              </a:ext>
            </a:extLst>
          </p:cNvPr>
          <p:cNvSpPr>
            <a:spLocks noGrp="1"/>
          </p:cNvSpPr>
          <p:nvPr>
            <p:ph type="dt" sz="half" idx="10"/>
          </p:nvPr>
        </p:nvSpPr>
        <p:spPr/>
        <p:txBody>
          <a:bodyPr/>
          <a:lstStyle/>
          <a:p>
            <a:fld id="{3D71F0CE-3536-1545-99E0-2DBB8DD5B627}" type="datetimeFigureOut">
              <a:rPr lang="en-US" smtClean="0"/>
              <a:t>11/15/19</a:t>
            </a:fld>
            <a:endParaRPr lang="en-US"/>
          </a:p>
        </p:txBody>
      </p:sp>
      <p:sp>
        <p:nvSpPr>
          <p:cNvPr id="5" name="Footer Placeholder 4">
            <a:extLst>
              <a:ext uri="{FF2B5EF4-FFF2-40B4-BE49-F238E27FC236}">
                <a16:creationId xmlns:a16="http://schemas.microsoft.com/office/drawing/2014/main" id="{4DEF5608-B211-F74D-8111-3F3350FE6D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72039C-D378-CC4B-9883-5DC77E843CCB}"/>
              </a:ext>
            </a:extLst>
          </p:cNvPr>
          <p:cNvSpPr>
            <a:spLocks noGrp="1"/>
          </p:cNvSpPr>
          <p:nvPr>
            <p:ph type="sldNum" sz="quarter" idx="12"/>
          </p:nvPr>
        </p:nvSpPr>
        <p:spPr/>
        <p:txBody>
          <a:bodyPr/>
          <a:lstStyle/>
          <a:p>
            <a:fld id="{3FC07ECF-E8E6-714D-B535-EBD56BEA94D3}" type="slidenum">
              <a:rPr lang="en-US" smtClean="0"/>
              <a:t>‹#›</a:t>
            </a:fld>
            <a:endParaRPr lang="en-US"/>
          </a:p>
        </p:txBody>
      </p:sp>
    </p:spTree>
    <p:extLst>
      <p:ext uri="{BB962C8B-B14F-4D97-AF65-F5344CB8AC3E}">
        <p14:creationId xmlns:p14="http://schemas.microsoft.com/office/powerpoint/2010/main" val="243394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2D85C-8DD9-C746-8CA1-591BD02FCF3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183B88C-0076-374B-B4A7-64081031EC7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08474C-FCBC-EE4F-975E-7A8525647454}"/>
              </a:ext>
            </a:extLst>
          </p:cNvPr>
          <p:cNvSpPr>
            <a:spLocks noGrp="1"/>
          </p:cNvSpPr>
          <p:nvPr>
            <p:ph type="dt" sz="half" idx="10"/>
          </p:nvPr>
        </p:nvSpPr>
        <p:spPr/>
        <p:txBody>
          <a:bodyPr/>
          <a:lstStyle/>
          <a:p>
            <a:fld id="{3D71F0CE-3536-1545-99E0-2DBB8DD5B627}" type="datetimeFigureOut">
              <a:rPr lang="en-US" smtClean="0"/>
              <a:t>11/15/19</a:t>
            </a:fld>
            <a:endParaRPr lang="en-US"/>
          </a:p>
        </p:txBody>
      </p:sp>
      <p:sp>
        <p:nvSpPr>
          <p:cNvPr id="5" name="Footer Placeholder 4">
            <a:extLst>
              <a:ext uri="{FF2B5EF4-FFF2-40B4-BE49-F238E27FC236}">
                <a16:creationId xmlns:a16="http://schemas.microsoft.com/office/drawing/2014/main" id="{36897AD1-FB99-834F-9B08-125DBB917F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5998C0-6138-944C-8BFD-89B0DCC3A1E8}"/>
              </a:ext>
            </a:extLst>
          </p:cNvPr>
          <p:cNvSpPr>
            <a:spLocks noGrp="1"/>
          </p:cNvSpPr>
          <p:nvPr>
            <p:ph type="sldNum" sz="quarter" idx="12"/>
          </p:nvPr>
        </p:nvSpPr>
        <p:spPr/>
        <p:txBody>
          <a:bodyPr/>
          <a:lstStyle/>
          <a:p>
            <a:fld id="{3FC07ECF-E8E6-714D-B535-EBD56BEA94D3}" type="slidenum">
              <a:rPr lang="en-US" smtClean="0"/>
              <a:t>‹#›</a:t>
            </a:fld>
            <a:endParaRPr lang="en-US"/>
          </a:p>
        </p:txBody>
      </p:sp>
    </p:spTree>
    <p:extLst>
      <p:ext uri="{BB962C8B-B14F-4D97-AF65-F5344CB8AC3E}">
        <p14:creationId xmlns:p14="http://schemas.microsoft.com/office/powerpoint/2010/main" val="7999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A1310F-0A13-D74F-80C4-409CAAA0F4A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30ABA1C-D8B5-5744-98A8-C57D6C4945E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FB3A77-A893-1047-99E7-EA478A5643CB}"/>
              </a:ext>
            </a:extLst>
          </p:cNvPr>
          <p:cNvSpPr>
            <a:spLocks noGrp="1"/>
          </p:cNvSpPr>
          <p:nvPr>
            <p:ph type="dt" sz="half" idx="10"/>
          </p:nvPr>
        </p:nvSpPr>
        <p:spPr/>
        <p:txBody>
          <a:bodyPr/>
          <a:lstStyle/>
          <a:p>
            <a:fld id="{3D71F0CE-3536-1545-99E0-2DBB8DD5B627}" type="datetimeFigureOut">
              <a:rPr lang="en-US" smtClean="0"/>
              <a:t>11/15/19</a:t>
            </a:fld>
            <a:endParaRPr lang="en-US"/>
          </a:p>
        </p:txBody>
      </p:sp>
      <p:sp>
        <p:nvSpPr>
          <p:cNvPr id="5" name="Footer Placeholder 4">
            <a:extLst>
              <a:ext uri="{FF2B5EF4-FFF2-40B4-BE49-F238E27FC236}">
                <a16:creationId xmlns:a16="http://schemas.microsoft.com/office/drawing/2014/main" id="{E2C7E208-8164-C548-8FA9-0CEFFD6E74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5364D4-C194-FF42-A0C1-EA38A9153440}"/>
              </a:ext>
            </a:extLst>
          </p:cNvPr>
          <p:cNvSpPr>
            <a:spLocks noGrp="1"/>
          </p:cNvSpPr>
          <p:nvPr>
            <p:ph type="sldNum" sz="quarter" idx="12"/>
          </p:nvPr>
        </p:nvSpPr>
        <p:spPr/>
        <p:txBody>
          <a:bodyPr/>
          <a:lstStyle/>
          <a:p>
            <a:fld id="{3FC07ECF-E8E6-714D-B535-EBD56BEA94D3}" type="slidenum">
              <a:rPr lang="en-US" smtClean="0"/>
              <a:t>‹#›</a:t>
            </a:fld>
            <a:endParaRPr lang="en-US"/>
          </a:p>
        </p:txBody>
      </p:sp>
    </p:spTree>
    <p:extLst>
      <p:ext uri="{BB962C8B-B14F-4D97-AF65-F5344CB8AC3E}">
        <p14:creationId xmlns:p14="http://schemas.microsoft.com/office/powerpoint/2010/main" val="4151445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BDDBD-43EF-2F4D-A60E-2F8D2C1C2E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3D5F91E-EB3E-0A4D-811A-CFAC689A540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DEA40C-CEFD-A848-8D6E-E46515959D3B}"/>
              </a:ext>
            </a:extLst>
          </p:cNvPr>
          <p:cNvSpPr>
            <a:spLocks noGrp="1"/>
          </p:cNvSpPr>
          <p:nvPr>
            <p:ph type="dt" sz="half" idx="10"/>
          </p:nvPr>
        </p:nvSpPr>
        <p:spPr/>
        <p:txBody>
          <a:bodyPr/>
          <a:lstStyle/>
          <a:p>
            <a:fld id="{3D71F0CE-3536-1545-99E0-2DBB8DD5B627}" type="datetimeFigureOut">
              <a:rPr lang="en-US" smtClean="0"/>
              <a:t>11/15/19</a:t>
            </a:fld>
            <a:endParaRPr lang="en-US"/>
          </a:p>
        </p:txBody>
      </p:sp>
      <p:sp>
        <p:nvSpPr>
          <p:cNvPr id="5" name="Footer Placeholder 4">
            <a:extLst>
              <a:ext uri="{FF2B5EF4-FFF2-40B4-BE49-F238E27FC236}">
                <a16:creationId xmlns:a16="http://schemas.microsoft.com/office/drawing/2014/main" id="{3EFEAC13-8C1D-7E48-9587-E955B018E5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5778DC-66C6-9E46-A3F8-FF4C48C4CECE}"/>
              </a:ext>
            </a:extLst>
          </p:cNvPr>
          <p:cNvSpPr>
            <a:spLocks noGrp="1"/>
          </p:cNvSpPr>
          <p:nvPr>
            <p:ph type="sldNum" sz="quarter" idx="12"/>
          </p:nvPr>
        </p:nvSpPr>
        <p:spPr/>
        <p:txBody>
          <a:bodyPr/>
          <a:lstStyle/>
          <a:p>
            <a:fld id="{3FC07ECF-E8E6-714D-B535-EBD56BEA94D3}" type="slidenum">
              <a:rPr lang="en-US" smtClean="0"/>
              <a:t>‹#›</a:t>
            </a:fld>
            <a:endParaRPr lang="en-US"/>
          </a:p>
        </p:txBody>
      </p:sp>
    </p:spTree>
    <p:extLst>
      <p:ext uri="{BB962C8B-B14F-4D97-AF65-F5344CB8AC3E}">
        <p14:creationId xmlns:p14="http://schemas.microsoft.com/office/powerpoint/2010/main" val="1503999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FBCA9-6BE8-7E4A-A3A4-8B897FE1105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8997ABF-E7E7-1947-9C46-BF25CA4AEFF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C20BE35-7CAD-C749-8B24-904BDD2E00C9}"/>
              </a:ext>
            </a:extLst>
          </p:cNvPr>
          <p:cNvSpPr>
            <a:spLocks noGrp="1"/>
          </p:cNvSpPr>
          <p:nvPr>
            <p:ph type="dt" sz="half" idx="10"/>
          </p:nvPr>
        </p:nvSpPr>
        <p:spPr/>
        <p:txBody>
          <a:bodyPr/>
          <a:lstStyle/>
          <a:p>
            <a:fld id="{3D71F0CE-3536-1545-99E0-2DBB8DD5B627}" type="datetimeFigureOut">
              <a:rPr lang="en-US" smtClean="0"/>
              <a:t>11/15/19</a:t>
            </a:fld>
            <a:endParaRPr lang="en-US"/>
          </a:p>
        </p:txBody>
      </p:sp>
      <p:sp>
        <p:nvSpPr>
          <p:cNvPr id="5" name="Footer Placeholder 4">
            <a:extLst>
              <a:ext uri="{FF2B5EF4-FFF2-40B4-BE49-F238E27FC236}">
                <a16:creationId xmlns:a16="http://schemas.microsoft.com/office/drawing/2014/main" id="{2F348840-23DE-154E-B531-9C1BFFBC9A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2282DF-58E1-F64D-885D-5EB5268401F8}"/>
              </a:ext>
            </a:extLst>
          </p:cNvPr>
          <p:cNvSpPr>
            <a:spLocks noGrp="1"/>
          </p:cNvSpPr>
          <p:nvPr>
            <p:ph type="sldNum" sz="quarter" idx="12"/>
          </p:nvPr>
        </p:nvSpPr>
        <p:spPr/>
        <p:txBody>
          <a:bodyPr/>
          <a:lstStyle/>
          <a:p>
            <a:fld id="{3FC07ECF-E8E6-714D-B535-EBD56BEA94D3}" type="slidenum">
              <a:rPr lang="en-US" smtClean="0"/>
              <a:t>‹#›</a:t>
            </a:fld>
            <a:endParaRPr lang="en-US"/>
          </a:p>
        </p:txBody>
      </p:sp>
    </p:spTree>
    <p:extLst>
      <p:ext uri="{BB962C8B-B14F-4D97-AF65-F5344CB8AC3E}">
        <p14:creationId xmlns:p14="http://schemas.microsoft.com/office/powerpoint/2010/main" val="1360009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78430-F13A-884D-A666-310A19DA89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3BCB250-C559-124F-B2AD-3265EDAB1F8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1BEDBAA-C6F2-A04B-8F2F-61A32B2667B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96DF960-3BCE-6E43-8DB9-D40F5F01C944}"/>
              </a:ext>
            </a:extLst>
          </p:cNvPr>
          <p:cNvSpPr>
            <a:spLocks noGrp="1"/>
          </p:cNvSpPr>
          <p:nvPr>
            <p:ph type="dt" sz="half" idx="10"/>
          </p:nvPr>
        </p:nvSpPr>
        <p:spPr/>
        <p:txBody>
          <a:bodyPr/>
          <a:lstStyle/>
          <a:p>
            <a:fld id="{3D71F0CE-3536-1545-99E0-2DBB8DD5B627}" type="datetimeFigureOut">
              <a:rPr lang="en-US" smtClean="0"/>
              <a:t>11/15/19</a:t>
            </a:fld>
            <a:endParaRPr lang="en-US"/>
          </a:p>
        </p:txBody>
      </p:sp>
      <p:sp>
        <p:nvSpPr>
          <p:cNvPr id="6" name="Footer Placeholder 5">
            <a:extLst>
              <a:ext uri="{FF2B5EF4-FFF2-40B4-BE49-F238E27FC236}">
                <a16:creationId xmlns:a16="http://schemas.microsoft.com/office/drawing/2014/main" id="{B3B902EE-E0CA-3544-AAD5-A015F2D8C34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1B55EDE-61EF-ED43-AFA1-F5DE7F5439AA}"/>
              </a:ext>
            </a:extLst>
          </p:cNvPr>
          <p:cNvSpPr>
            <a:spLocks noGrp="1"/>
          </p:cNvSpPr>
          <p:nvPr>
            <p:ph type="sldNum" sz="quarter" idx="12"/>
          </p:nvPr>
        </p:nvSpPr>
        <p:spPr/>
        <p:txBody>
          <a:bodyPr/>
          <a:lstStyle/>
          <a:p>
            <a:fld id="{3FC07ECF-E8E6-714D-B535-EBD56BEA94D3}" type="slidenum">
              <a:rPr lang="en-US" smtClean="0"/>
              <a:t>‹#›</a:t>
            </a:fld>
            <a:endParaRPr lang="en-US"/>
          </a:p>
        </p:txBody>
      </p:sp>
    </p:spTree>
    <p:extLst>
      <p:ext uri="{BB962C8B-B14F-4D97-AF65-F5344CB8AC3E}">
        <p14:creationId xmlns:p14="http://schemas.microsoft.com/office/powerpoint/2010/main" val="3823479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25DB0-7C4B-AC49-BE66-FD85A06508A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A5EE833-9326-A54D-8CAE-EF358EBF854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6FBA770-EAC5-134A-B2DA-A7E3B5C6000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42A014B-3464-224F-A342-B0F6F039F9E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C0716E6-4A72-874F-A5F4-63D174B1236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5FEAC9D-327C-C443-9993-63655F4CF9A2}"/>
              </a:ext>
            </a:extLst>
          </p:cNvPr>
          <p:cNvSpPr>
            <a:spLocks noGrp="1"/>
          </p:cNvSpPr>
          <p:nvPr>
            <p:ph type="dt" sz="half" idx="10"/>
          </p:nvPr>
        </p:nvSpPr>
        <p:spPr/>
        <p:txBody>
          <a:bodyPr/>
          <a:lstStyle/>
          <a:p>
            <a:fld id="{3D71F0CE-3536-1545-99E0-2DBB8DD5B627}" type="datetimeFigureOut">
              <a:rPr lang="en-US" smtClean="0"/>
              <a:t>11/15/19</a:t>
            </a:fld>
            <a:endParaRPr lang="en-US"/>
          </a:p>
        </p:txBody>
      </p:sp>
      <p:sp>
        <p:nvSpPr>
          <p:cNvPr id="8" name="Footer Placeholder 7">
            <a:extLst>
              <a:ext uri="{FF2B5EF4-FFF2-40B4-BE49-F238E27FC236}">
                <a16:creationId xmlns:a16="http://schemas.microsoft.com/office/drawing/2014/main" id="{9BD4DC4A-CDAE-A943-B504-3187305EB0C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B2B59AA-5A1D-9D45-8950-04D9CE664D84}"/>
              </a:ext>
            </a:extLst>
          </p:cNvPr>
          <p:cNvSpPr>
            <a:spLocks noGrp="1"/>
          </p:cNvSpPr>
          <p:nvPr>
            <p:ph type="sldNum" sz="quarter" idx="12"/>
          </p:nvPr>
        </p:nvSpPr>
        <p:spPr/>
        <p:txBody>
          <a:bodyPr/>
          <a:lstStyle/>
          <a:p>
            <a:fld id="{3FC07ECF-E8E6-714D-B535-EBD56BEA94D3}" type="slidenum">
              <a:rPr lang="en-US" smtClean="0"/>
              <a:t>‹#›</a:t>
            </a:fld>
            <a:endParaRPr lang="en-US"/>
          </a:p>
        </p:txBody>
      </p:sp>
    </p:spTree>
    <p:extLst>
      <p:ext uri="{BB962C8B-B14F-4D97-AF65-F5344CB8AC3E}">
        <p14:creationId xmlns:p14="http://schemas.microsoft.com/office/powerpoint/2010/main" val="2485700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2B8BF-33A1-9F45-9814-D4C3B812EF1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16840C7-4762-9E4B-9E9C-B9CD300D7B56}"/>
              </a:ext>
            </a:extLst>
          </p:cNvPr>
          <p:cNvSpPr>
            <a:spLocks noGrp="1"/>
          </p:cNvSpPr>
          <p:nvPr>
            <p:ph type="dt" sz="half" idx="10"/>
          </p:nvPr>
        </p:nvSpPr>
        <p:spPr/>
        <p:txBody>
          <a:bodyPr/>
          <a:lstStyle/>
          <a:p>
            <a:fld id="{3D71F0CE-3536-1545-99E0-2DBB8DD5B627}" type="datetimeFigureOut">
              <a:rPr lang="en-US" smtClean="0"/>
              <a:t>11/15/19</a:t>
            </a:fld>
            <a:endParaRPr lang="en-US"/>
          </a:p>
        </p:txBody>
      </p:sp>
      <p:sp>
        <p:nvSpPr>
          <p:cNvPr id="4" name="Footer Placeholder 3">
            <a:extLst>
              <a:ext uri="{FF2B5EF4-FFF2-40B4-BE49-F238E27FC236}">
                <a16:creationId xmlns:a16="http://schemas.microsoft.com/office/drawing/2014/main" id="{B82BA8F0-4A65-3846-A95C-94C870E3D87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908339D-2766-5C43-9CBE-3E6E260D6279}"/>
              </a:ext>
            </a:extLst>
          </p:cNvPr>
          <p:cNvSpPr>
            <a:spLocks noGrp="1"/>
          </p:cNvSpPr>
          <p:nvPr>
            <p:ph type="sldNum" sz="quarter" idx="12"/>
          </p:nvPr>
        </p:nvSpPr>
        <p:spPr/>
        <p:txBody>
          <a:bodyPr/>
          <a:lstStyle/>
          <a:p>
            <a:fld id="{3FC07ECF-E8E6-714D-B535-EBD56BEA94D3}" type="slidenum">
              <a:rPr lang="en-US" smtClean="0"/>
              <a:t>‹#›</a:t>
            </a:fld>
            <a:endParaRPr lang="en-US"/>
          </a:p>
        </p:txBody>
      </p:sp>
    </p:spTree>
    <p:extLst>
      <p:ext uri="{BB962C8B-B14F-4D97-AF65-F5344CB8AC3E}">
        <p14:creationId xmlns:p14="http://schemas.microsoft.com/office/powerpoint/2010/main" val="2245616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8B2D77-4FDB-CF4D-BDC3-7E3D0CA89EED}"/>
              </a:ext>
            </a:extLst>
          </p:cNvPr>
          <p:cNvSpPr>
            <a:spLocks noGrp="1"/>
          </p:cNvSpPr>
          <p:nvPr>
            <p:ph type="dt" sz="half" idx="10"/>
          </p:nvPr>
        </p:nvSpPr>
        <p:spPr/>
        <p:txBody>
          <a:bodyPr/>
          <a:lstStyle/>
          <a:p>
            <a:fld id="{3D71F0CE-3536-1545-99E0-2DBB8DD5B627}" type="datetimeFigureOut">
              <a:rPr lang="en-US" smtClean="0"/>
              <a:t>11/15/19</a:t>
            </a:fld>
            <a:endParaRPr lang="en-US"/>
          </a:p>
        </p:txBody>
      </p:sp>
      <p:sp>
        <p:nvSpPr>
          <p:cNvPr id="3" name="Footer Placeholder 2">
            <a:extLst>
              <a:ext uri="{FF2B5EF4-FFF2-40B4-BE49-F238E27FC236}">
                <a16:creationId xmlns:a16="http://schemas.microsoft.com/office/drawing/2014/main" id="{E2D33C2F-9874-6B41-A114-2574EEDF050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1E4104-42F7-EA43-817B-5B7835D0ABF8}"/>
              </a:ext>
            </a:extLst>
          </p:cNvPr>
          <p:cNvSpPr>
            <a:spLocks noGrp="1"/>
          </p:cNvSpPr>
          <p:nvPr>
            <p:ph type="sldNum" sz="quarter" idx="12"/>
          </p:nvPr>
        </p:nvSpPr>
        <p:spPr/>
        <p:txBody>
          <a:bodyPr/>
          <a:lstStyle/>
          <a:p>
            <a:fld id="{3FC07ECF-E8E6-714D-B535-EBD56BEA94D3}" type="slidenum">
              <a:rPr lang="en-US" smtClean="0"/>
              <a:t>‹#›</a:t>
            </a:fld>
            <a:endParaRPr lang="en-US"/>
          </a:p>
        </p:txBody>
      </p:sp>
    </p:spTree>
    <p:extLst>
      <p:ext uri="{BB962C8B-B14F-4D97-AF65-F5344CB8AC3E}">
        <p14:creationId xmlns:p14="http://schemas.microsoft.com/office/powerpoint/2010/main" val="3318121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BDF7B-6F26-AD4F-B830-A8A984F60B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3EA46F5-A82F-E544-A370-341844C621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688BD5D-1923-B344-A81B-D0DB2DE7A1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1114CA-03EA-8F48-A3E6-2B16FD41DFBB}"/>
              </a:ext>
            </a:extLst>
          </p:cNvPr>
          <p:cNvSpPr>
            <a:spLocks noGrp="1"/>
          </p:cNvSpPr>
          <p:nvPr>
            <p:ph type="dt" sz="half" idx="10"/>
          </p:nvPr>
        </p:nvSpPr>
        <p:spPr/>
        <p:txBody>
          <a:bodyPr/>
          <a:lstStyle/>
          <a:p>
            <a:fld id="{3D71F0CE-3536-1545-99E0-2DBB8DD5B627}" type="datetimeFigureOut">
              <a:rPr lang="en-US" smtClean="0"/>
              <a:t>11/15/19</a:t>
            </a:fld>
            <a:endParaRPr lang="en-US"/>
          </a:p>
        </p:txBody>
      </p:sp>
      <p:sp>
        <p:nvSpPr>
          <p:cNvPr id="6" name="Footer Placeholder 5">
            <a:extLst>
              <a:ext uri="{FF2B5EF4-FFF2-40B4-BE49-F238E27FC236}">
                <a16:creationId xmlns:a16="http://schemas.microsoft.com/office/drawing/2014/main" id="{DBCDAA5D-83E7-2A44-98A0-8EFE20A4419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0E9011-06B1-AE41-8D18-846C34337B38}"/>
              </a:ext>
            </a:extLst>
          </p:cNvPr>
          <p:cNvSpPr>
            <a:spLocks noGrp="1"/>
          </p:cNvSpPr>
          <p:nvPr>
            <p:ph type="sldNum" sz="quarter" idx="12"/>
          </p:nvPr>
        </p:nvSpPr>
        <p:spPr/>
        <p:txBody>
          <a:bodyPr/>
          <a:lstStyle/>
          <a:p>
            <a:fld id="{3FC07ECF-E8E6-714D-B535-EBD56BEA94D3}" type="slidenum">
              <a:rPr lang="en-US" smtClean="0"/>
              <a:t>‹#›</a:t>
            </a:fld>
            <a:endParaRPr lang="en-US"/>
          </a:p>
        </p:txBody>
      </p:sp>
    </p:spTree>
    <p:extLst>
      <p:ext uri="{BB962C8B-B14F-4D97-AF65-F5344CB8AC3E}">
        <p14:creationId xmlns:p14="http://schemas.microsoft.com/office/powerpoint/2010/main" val="4213099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EBDA2C-092D-CA45-AF4B-86C9B5A6ECA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61F1BC7-EE17-E442-8D12-99E5C79B2F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490B3A7-D644-F044-A91B-EBF68DF73B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568ADD-6DAB-8E47-83BF-D63513EC38F5}"/>
              </a:ext>
            </a:extLst>
          </p:cNvPr>
          <p:cNvSpPr>
            <a:spLocks noGrp="1"/>
          </p:cNvSpPr>
          <p:nvPr>
            <p:ph type="dt" sz="half" idx="10"/>
          </p:nvPr>
        </p:nvSpPr>
        <p:spPr/>
        <p:txBody>
          <a:bodyPr/>
          <a:lstStyle/>
          <a:p>
            <a:fld id="{3D71F0CE-3536-1545-99E0-2DBB8DD5B627}" type="datetimeFigureOut">
              <a:rPr lang="en-US" smtClean="0"/>
              <a:t>11/15/19</a:t>
            </a:fld>
            <a:endParaRPr lang="en-US"/>
          </a:p>
        </p:txBody>
      </p:sp>
      <p:sp>
        <p:nvSpPr>
          <p:cNvPr id="6" name="Footer Placeholder 5">
            <a:extLst>
              <a:ext uri="{FF2B5EF4-FFF2-40B4-BE49-F238E27FC236}">
                <a16:creationId xmlns:a16="http://schemas.microsoft.com/office/drawing/2014/main" id="{1E7CFD7B-07CB-304F-A435-5B33C89677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D0F457-177F-AB46-9B74-BD44C317C414}"/>
              </a:ext>
            </a:extLst>
          </p:cNvPr>
          <p:cNvSpPr>
            <a:spLocks noGrp="1"/>
          </p:cNvSpPr>
          <p:nvPr>
            <p:ph type="sldNum" sz="quarter" idx="12"/>
          </p:nvPr>
        </p:nvSpPr>
        <p:spPr/>
        <p:txBody>
          <a:bodyPr/>
          <a:lstStyle/>
          <a:p>
            <a:fld id="{3FC07ECF-E8E6-714D-B535-EBD56BEA94D3}" type="slidenum">
              <a:rPr lang="en-US" smtClean="0"/>
              <a:t>‹#›</a:t>
            </a:fld>
            <a:endParaRPr lang="en-US"/>
          </a:p>
        </p:txBody>
      </p:sp>
    </p:spTree>
    <p:extLst>
      <p:ext uri="{BB962C8B-B14F-4D97-AF65-F5344CB8AC3E}">
        <p14:creationId xmlns:p14="http://schemas.microsoft.com/office/powerpoint/2010/main" val="777895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F4CA017-4479-3F49-AF83-8CB82273B92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53BDD6B-0BF3-8840-A639-FD2F31EC685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E0292B-05D8-1942-AF1A-0BA09BB257A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71F0CE-3536-1545-99E0-2DBB8DD5B627}" type="datetimeFigureOut">
              <a:rPr lang="en-US" smtClean="0"/>
              <a:t>11/15/19</a:t>
            </a:fld>
            <a:endParaRPr lang="en-US"/>
          </a:p>
        </p:txBody>
      </p:sp>
      <p:sp>
        <p:nvSpPr>
          <p:cNvPr id="5" name="Footer Placeholder 4">
            <a:extLst>
              <a:ext uri="{FF2B5EF4-FFF2-40B4-BE49-F238E27FC236}">
                <a16:creationId xmlns:a16="http://schemas.microsoft.com/office/drawing/2014/main" id="{154A9399-1A46-AC40-8F92-42E1A6BA965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4373E4A-CE83-3445-91CA-7913773F653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C07ECF-E8E6-714D-B535-EBD56BEA94D3}" type="slidenum">
              <a:rPr lang="en-US" smtClean="0"/>
              <a:t>‹#›</a:t>
            </a:fld>
            <a:endParaRPr lang="en-US"/>
          </a:p>
        </p:txBody>
      </p:sp>
    </p:spTree>
    <p:extLst>
      <p:ext uri="{BB962C8B-B14F-4D97-AF65-F5344CB8AC3E}">
        <p14:creationId xmlns:p14="http://schemas.microsoft.com/office/powerpoint/2010/main" val="441522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9FAE7B-D1C8-C548-B2D1-56928EA967AC}"/>
              </a:ext>
            </a:extLst>
          </p:cNvPr>
          <p:cNvSpPr>
            <a:spLocks noGrp="1"/>
          </p:cNvSpPr>
          <p:nvPr>
            <p:ph type="title"/>
          </p:nvPr>
        </p:nvSpPr>
        <p:spPr/>
        <p:txBody>
          <a:bodyPr>
            <a:normAutofit/>
          </a:bodyPr>
          <a:lstStyle/>
          <a:p>
            <a:pPr algn="ctr"/>
            <a:r>
              <a:rPr lang="en-US" sz="6000" dirty="0">
                <a:latin typeface="Trattatello" panose="020F0403020200020303" pitchFamily="34" charset="0"/>
              </a:rPr>
              <a:t>Faithfulness</a:t>
            </a:r>
            <a:r>
              <a:rPr lang="en-US" sz="4400" dirty="0"/>
              <a:t>…..even in my </a:t>
            </a:r>
            <a:r>
              <a:rPr lang="en-US" sz="6000" dirty="0">
                <a:latin typeface="Trattatello" panose="020F0403020200020303" pitchFamily="34" charset="0"/>
              </a:rPr>
              <a:t>finances</a:t>
            </a:r>
            <a:r>
              <a:rPr lang="en-US" sz="4400" dirty="0"/>
              <a:t>?</a:t>
            </a:r>
          </a:p>
        </p:txBody>
      </p:sp>
      <p:pic>
        <p:nvPicPr>
          <p:cNvPr id="5" name="Picture 4">
            <a:extLst>
              <a:ext uri="{FF2B5EF4-FFF2-40B4-BE49-F238E27FC236}">
                <a16:creationId xmlns:a16="http://schemas.microsoft.com/office/drawing/2014/main" id="{66A78D30-F3D7-C045-9788-A09D9CBFDA67}"/>
              </a:ext>
            </a:extLst>
          </p:cNvPr>
          <p:cNvPicPr>
            <a:picLocks noChangeAspect="1"/>
          </p:cNvPicPr>
          <p:nvPr/>
        </p:nvPicPr>
        <p:blipFill>
          <a:blip r:embed="rId2"/>
          <a:stretch>
            <a:fillRect/>
          </a:stretch>
        </p:blipFill>
        <p:spPr>
          <a:xfrm>
            <a:off x="2073532" y="2134394"/>
            <a:ext cx="7797800" cy="3733800"/>
          </a:xfrm>
          <a:prstGeom prst="rect">
            <a:avLst/>
          </a:prstGeom>
        </p:spPr>
      </p:pic>
    </p:spTree>
    <p:extLst>
      <p:ext uri="{BB962C8B-B14F-4D97-AF65-F5344CB8AC3E}">
        <p14:creationId xmlns:p14="http://schemas.microsoft.com/office/powerpoint/2010/main" val="2322555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8A5A1-EBB4-C243-BB3A-75963153A355}"/>
              </a:ext>
            </a:extLst>
          </p:cNvPr>
          <p:cNvSpPr>
            <a:spLocks noGrp="1"/>
          </p:cNvSpPr>
          <p:nvPr>
            <p:ph type="title"/>
          </p:nvPr>
        </p:nvSpPr>
        <p:spPr/>
        <p:txBody>
          <a:bodyPr/>
          <a:lstStyle/>
          <a:p>
            <a:pPr algn="ctr"/>
            <a:r>
              <a:rPr lang="en-US" dirty="0"/>
              <a:t>A </a:t>
            </a:r>
            <a:r>
              <a:rPr lang="en-US" sz="6000" dirty="0">
                <a:solidFill>
                  <a:srgbClr val="FF0000"/>
                </a:solidFill>
                <a:latin typeface="Trattatello" panose="020F0403020200020303" pitchFamily="34" charset="0"/>
              </a:rPr>
              <a:t>Lesson</a:t>
            </a:r>
            <a:r>
              <a:rPr lang="en-US" dirty="0"/>
              <a:t> from the </a:t>
            </a:r>
            <a:r>
              <a:rPr lang="en-US" sz="6000" dirty="0">
                <a:solidFill>
                  <a:srgbClr val="0070C0"/>
                </a:solidFill>
                <a:latin typeface="Trattatello" panose="020F0403020200020303" pitchFamily="34" charset="0"/>
              </a:rPr>
              <a:t>Israelites</a:t>
            </a:r>
            <a:endParaRPr lang="en-US" dirty="0">
              <a:solidFill>
                <a:srgbClr val="0070C0"/>
              </a:solidFill>
            </a:endParaRPr>
          </a:p>
        </p:txBody>
      </p:sp>
      <p:sp>
        <p:nvSpPr>
          <p:cNvPr id="3" name="Content Placeholder 2">
            <a:extLst>
              <a:ext uri="{FF2B5EF4-FFF2-40B4-BE49-F238E27FC236}">
                <a16:creationId xmlns:a16="http://schemas.microsoft.com/office/drawing/2014/main" id="{4E377369-2677-D44A-BB03-102F972C8D44}"/>
              </a:ext>
            </a:extLst>
          </p:cNvPr>
          <p:cNvSpPr>
            <a:spLocks noGrp="1"/>
          </p:cNvSpPr>
          <p:nvPr>
            <p:ph idx="1"/>
          </p:nvPr>
        </p:nvSpPr>
        <p:spPr/>
        <p:txBody>
          <a:bodyPr>
            <a:normAutofit/>
          </a:bodyPr>
          <a:lstStyle/>
          <a:p>
            <a:pPr marL="0" indent="0" algn="ctr">
              <a:buNone/>
            </a:pPr>
            <a:r>
              <a:rPr lang="en-US" sz="4000" dirty="0"/>
              <a:t>While in the </a:t>
            </a:r>
            <a:r>
              <a:rPr lang="en-US" sz="4000" dirty="0">
                <a:solidFill>
                  <a:schemeClr val="accent2">
                    <a:lumMod val="75000"/>
                  </a:schemeClr>
                </a:solidFill>
              </a:rPr>
              <a:t>wilderness</a:t>
            </a:r>
            <a:r>
              <a:rPr lang="en-US" sz="4000" dirty="0"/>
              <a:t>, the Israelites had to depend on God for all their </a:t>
            </a:r>
            <a:r>
              <a:rPr lang="en-US" sz="4000" dirty="0">
                <a:solidFill>
                  <a:srgbClr val="00B050"/>
                </a:solidFill>
              </a:rPr>
              <a:t>provisions</a:t>
            </a:r>
            <a:r>
              <a:rPr lang="en-US" sz="4000" dirty="0"/>
              <a:t>. There was only so much they could carry.</a:t>
            </a:r>
          </a:p>
          <a:p>
            <a:pPr marL="0" indent="0" algn="ctr">
              <a:buNone/>
            </a:pPr>
            <a:endParaRPr lang="en-US" sz="4000" dirty="0"/>
          </a:p>
          <a:p>
            <a:pPr marL="0" indent="0" algn="ctr">
              <a:buNone/>
            </a:pPr>
            <a:r>
              <a:rPr lang="en-US" sz="4000" dirty="0"/>
              <a:t>How many different </a:t>
            </a:r>
            <a:r>
              <a:rPr lang="en-US" sz="4000" dirty="0">
                <a:solidFill>
                  <a:srgbClr val="00B050"/>
                </a:solidFill>
              </a:rPr>
              <a:t>provisions</a:t>
            </a:r>
            <a:r>
              <a:rPr lang="en-US" sz="4000" dirty="0"/>
              <a:t> can you find in Exodus 15 -16?</a:t>
            </a:r>
          </a:p>
        </p:txBody>
      </p:sp>
    </p:spTree>
    <p:extLst>
      <p:ext uri="{BB962C8B-B14F-4D97-AF65-F5344CB8AC3E}">
        <p14:creationId xmlns:p14="http://schemas.microsoft.com/office/powerpoint/2010/main" val="121693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B288FC9B-4BD7-0547-A345-F8F3B29E0B8B}"/>
              </a:ext>
            </a:extLst>
          </p:cNvPr>
          <p:cNvSpPr>
            <a:spLocks noGrp="1"/>
          </p:cNvSpPr>
          <p:nvPr>
            <p:ph sz="half" idx="2"/>
          </p:nvPr>
        </p:nvSpPr>
        <p:spPr>
          <a:xfrm>
            <a:off x="6369268" y="1072055"/>
            <a:ext cx="5234153" cy="5104908"/>
          </a:xfrm>
        </p:spPr>
        <p:txBody>
          <a:bodyPr>
            <a:noAutofit/>
          </a:bodyPr>
          <a:lstStyle/>
          <a:p>
            <a:pPr marL="0" indent="0" algn="ctr">
              <a:buNone/>
            </a:pPr>
            <a:r>
              <a:rPr lang="en-US" sz="4000" dirty="0"/>
              <a:t>We and the pastures (provisions) are His.</a:t>
            </a:r>
          </a:p>
          <a:p>
            <a:pPr marL="0" indent="0">
              <a:buNone/>
            </a:pPr>
            <a:endParaRPr lang="en-US" sz="4000" dirty="0"/>
          </a:p>
          <a:p>
            <a:pPr marL="0" indent="0" algn="ctr">
              <a:buNone/>
            </a:pPr>
            <a:r>
              <a:rPr lang="en-US" sz="4000" dirty="0"/>
              <a:t>We should remember God’s </a:t>
            </a:r>
            <a:r>
              <a:rPr lang="en-US" sz="4000" dirty="0">
                <a:solidFill>
                  <a:srgbClr val="00B050"/>
                </a:solidFill>
              </a:rPr>
              <a:t>provisions</a:t>
            </a:r>
            <a:r>
              <a:rPr lang="en-US" sz="4000" dirty="0"/>
              <a:t> often come with </a:t>
            </a:r>
            <a:r>
              <a:rPr lang="en-US" sz="4000" dirty="0">
                <a:solidFill>
                  <a:srgbClr val="7030A0"/>
                </a:solidFill>
              </a:rPr>
              <a:t>instructions</a:t>
            </a:r>
            <a:r>
              <a:rPr lang="en-US" sz="4000" dirty="0"/>
              <a:t> to be obeyed.</a:t>
            </a:r>
          </a:p>
        </p:txBody>
      </p:sp>
      <p:pic>
        <p:nvPicPr>
          <p:cNvPr id="11" name="Content Placeholder 10">
            <a:extLst>
              <a:ext uri="{FF2B5EF4-FFF2-40B4-BE49-F238E27FC236}">
                <a16:creationId xmlns:a16="http://schemas.microsoft.com/office/drawing/2014/main" id="{1D048602-3494-F645-BDC2-157CA84A656A}"/>
              </a:ext>
            </a:extLst>
          </p:cNvPr>
          <p:cNvPicPr>
            <a:picLocks noGrp="1" noChangeAspect="1"/>
          </p:cNvPicPr>
          <p:nvPr>
            <p:ph sz="half" idx="1"/>
          </p:nvPr>
        </p:nvPicPr>
        <p:blipFill>
          <a:blip r:embed="rId2"/>
          <a:stretch>
            <a:fillRect/>
          </a:stretch>
        </p:blipFill>
        <p:spPr>
          <a:xfrm>
            <a:off x="126121" y="1177158"/>
            <a:ext cx="6243147" cy="4162097"/>
          </a:xfrm>
        </p:spPr>
      </p:pic>
    </p:spTree>
    <p:extLst>
      <p:ext uri="{BB962C8B-B14F-4D97-AF65-F5344CB8AC3E}">
        <p14:creationId xmlns:p14="http://schemas.microsoft.com/office/powerpoint/2010/main" val="239652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F2BA645-7F42-674D-8031-5D1DB2B44E80}"/>
              </a:ext>
            </a:extLst>
          </p:cNvPr>
          <p:cNvSpPr>
            <a:spLocks noGrp="1"/>
          </p:cNvSpPr>
          <p:nvPr>
            <p:ph type="title"/>
          </p:nvPr>
        </p:nvSpPr>
        <p:spPr>
          <a:xfrm>
            <a:off x="838200" y="963877"/>
            <a:ext cx="3494362" cy="4930246"/>
          </a:xfrm>
        </p:spPr>
        <p:txBody>
          <a:bodyPr>
            <a:normAutofit/>
          </a:bodyPr>
          <a:lstStyle/>
          <a:p>
            <a:pPr algn="r"/>
            <a:r>
              <a:rPr lang="en-US" sz="6000" dirty="0">
                <a:solidFill>
                  <a:schemeClr val="accent1"/>
                </a:solidFill>
                <a:latin typeface="Trattatello" panose="020F0403020200020303" pitchFamily="34" charset="0"/>
              </a:rPr>
              <a:t>God’s Hall of Fame</a:t>
            </a:r>
          </a:p>
        </p:txBody>
      </p:sp>
      <p:cxnSp>
        <p:nvCxnSpPr>
          <p:cNvPr id="12" name="Straight Connector 11">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5" name="Content Placeholder 4">
            <a:extLst>
              <a:ext uri="{FF2B5EF4-FFF2-40B4-BE49-F238E27FC236}">
                <a16:creationId xmlns:a16="http://schemas.microsoft.com/office/drawing/2014/main" id="{5E014A08-61D5-E64A-A52B-E3A6A16E5836}"/>
              </a:ext>
            </a:extLst>
          </p:cNvPr>
          <p:cNvSpPr>
            <a:spLocks noGrp="1"/>
          </p:cNvSpPr>
          <p:nvPr>
            <p:ph idx="1"/>
          </p:nvPr>
        </p:nvSpPr>
        <p:spPr>
          <a:xfrm>
            <a:off x="4976031" y="963877"/>
            <a:ext cx="6377769" cy="4930246"/>
          </a:xfrm>
        </p:spPr>
        <p:txBody>
          <a:bodyPr anchor="ctr">
            <a:normAutofit/>
          </a:bodyPr>
          <a:lstStyle/>
          <a:p>
            <a:pPr marL="0" indent="0">
              <a:buNone/>
            </a:pPr>
            <a:r>
              <a:rPr lang="en-US" sz="5400" dirty="0"/>
              <a:t>Philippians 4:19</a:t>
            </a:r>
          </a:p>
          <a:p>
            <a:pPr marL="0" indent="0">
              <a:buNone/>
            </a:pPr>
            <a:endParaRPr lang="en-US" sz="2400" dirty="0"/>
          </a:p>
          <a:p>
            <a:pPr marL="0" indent="0">
              <a:buNone/>
            </a:pPr>
            <a:r>
              <a:rPr lang="en-US" sz="4000" dirty="0"/>
              <a:t>Who is the one that supplies?</a:t>
            </a:r>
          </a:p>
          <a:p>
            <a:pPr marL="0" indent="0">
              <a:buNone/>
            </a:pPr>
            <a:r>
              <a:rPr lang="en-US" sz="4000" dirty="0"/>
              <a:t>What is supplied?</a:t>
            </a:r>
          </a:p>
          <a:p>
            <a:pPr marL="0" indent="0">
              <a:buNone/>
            </a:pPr>
            <a:r>
              <a:rPr lang="en-US" sz="4000" dirty="0"/>
              <a:t>Needs or wants?</a:t>
            </a:r>
          </a:p>
        </p:txBody>
      </p:sp>
    </p:spTree>
    <p:extLst>
      <p:ext uri="{BB962C8B-B14F-4D97-AF65-F5344CB8AC3E}">
        <p14:creationId xmlns:p14="http://schemas.microsoft.com/office/powerpoint/2010/main" val="3263618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D03BB-A8D8-9A49-985D-CA0F72916BF9}"/>
              </a:ext>
            </a:extLst>
          </p:cNvPr>
          <p:cNvSpPr>
            <a:spLocks noGrp="1"/>
          </p:cNvSpPr>
          <p:nvPr>
            <p:ph type="title"/>
          </p:nvPr>
        </p:nvSpPr>
        <p:spPr/>
        <p:txBody>
          <a:bodyPr/>
          <a:lstStyle/>
          <a:p>
            <a:pPr algn="ctr"/>
            <a:r>
              <a:rPr lang="en-US" sz="6000" dirty="0">
                <a:latin typeface="Trattatello" panose="020F0403020200020303" pitchFamily="34" charset="0"/>
              </a:rPr>
              <a:t>God’s </a:t>
            </a:r>
            <a:r>
              <a:rPr lang="en-US" dirty="0">
                <a:latin typeface="+mn-lt"/>
              </a:rPr>
              <a:t>Loving</a:t>
            </a:r>
            <a:r>
              <a:rPr lang="en-US" dirty="0">
                <a:latin typeface="Trattatello" panose="020F0403020200020303" pitchFamily="34" charset="0"/>
              </a:rPr>
              <a:t> </a:t>
            </a:r>
            <a:r>
              <a:rPr lang="en-US" sz="6000" dirty="0">
                <a:latin typeface="Trattatello" panose="020F0403020200020303" pitchFamily="34" charset="0"/>
              </a:rPr>
              <a:t>Correction</a:t>
            </a:r>
          </a:p>
        </p:txBody>
      </p:sp>
      <p:sp>
        <p:nvSpPr>
          <p:cNvPr id="5" name="Content Placeholder 4">
            <a:extLst>
              <a:ext uri="{FF2B5EF4-FFF2-40B4-BE49-F238E27FC236}">
                <a16:creationId xmlns:a16="http://schemas.microsoft.com/office/drawing/2014/main" id="{9021DE16-5075-C947-880C-5BF462C480C7}"/>
              </a:ext>
            </a:extLst>
          </p:cNvPr>
          <p:cNvSpPr>
            <a:spLocks noGrp="1"/>
          </p:cNvSpPr>
          <p:nvPr>
            <p:ph sz="half" idx="2"/>
          </p:nvPr>
        </p:nvSpPr>
        <p:spPr/>
        <p:txBody>
          <a:bodyPr/>
          <a:lstStyle/>
          <a:p>
            <a:pPr marL="0" indent="0" algn="ctr">
              <a:buNone/>
            </a:pPr>
            <a:r>
              <a:rPr lang="en-US" dirty="0"/>
              <a:t>God corrects, chastens, and scourges His own children. </a:t>
            </a:r>
          </a:p>
          <a:p>
            <a:pPr marL="0" indent="0" algn="ctr">
              <a:buNone/>
            </a:pPr>
            <a:endParaRPr lang="en-US" dirty="0"/>
          </a:p>
          <a:p>
            <a:pPr marL="0" indent="0" algn="ctr">
              <a:buNone/>
            </a:pPr>
            <a:r>
              <a:rPr lang="en-US" dirty="0"/>
              <a:t>The Israelites were ungrateful and disobedient….as are we.</a:t>
            </a:r>
          </a:p>
          <a:p>
            <a:pPr marL="0" indent="0" algn="ctr">
              <a:buNone/>
            </a:pPr>
            <a:endParaRPr lang="en-US" dirty="0"/>
          </a:p>
          <a:p>
            <a:pPr marL="0" indent="0" algn="ctr">
              <a:buNone/>
            </a:pPr>
            <a:r>
              <a:rPr lang="en-US" dirty="0"/>
              <a:t>Hebrews 12:5-8</a:t>
            </a:r>
          </a:p>
        </p:txBody>
      </p:sp>
      <p:pic>
        <p:nvPicPr>
          <p:cNvPr id="13" name="Content Placeholder 12">
            <a:extLst>
              <a:ext uri="{FF2B5EF4-FFF2-40B4-BE49-F238E27FC236}">
                <a16:creationId xmlns:a16="http://schemas.microsoft.com/office/drawing/2014/main" id="{05150D9E-740D-F445-940E-F6A5B734FBBD}"/>
              </a:ext>
            </a:extLst>
          </p:cNvPr>
          <p:cNvPicPr>
            <a:picLocks noGrp="1" noChangeAspect="1"/>
          </p:cNvPicPr>
          <p:nvPr>
            <p:ph sz="half" idx="1"/>
          </p:nvPr>
        </p:nvPicPr>
        <p:blipFill>
          <a:blip r:embed="rId2"/>
          <a:stretch>
            <a:fillRect/>
          </a:stretch>
        </p:blipFill>
        <p:spPr>
          <a:xfrm>
            <a:off x="528108" y="1825625"/>
            <a:ext cx="5491692" cy="4118769"/>
          </a:xfrm>
        </p:spPr>
      </p:pic>
    </p:spTree>
    <p:extLst>
      <p:ext uri="{BB962C8B-B14F-4D97-AF65-F5344CB8AC3E}">
        <p14:creationId xmlns:p14="http://schemas.microsoft.com/office/powerpoint/2010/main" val="2105051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9AE75-158E-8645-A2C9-7B464D9AEE2F}"/>
              </a:ext>
            </a:extLst>
          </p:cNvPr>
          <p:cNvSpPr>
            <a:spLocks noGrp="1"/>
          </p:cNvSpPr>
          <p:nvPr>
            <p:ph type="title"/>
          </p:nvPr>
        </p:nvSpPr>
        <p:spPr/>
        <p:txBody>
          <a:bodyPr>
            <a:normAutofit/>
          </a:bodyPr>
          <a:lstStyle/>
          <a:p>
            <a:pPr algn="ctr"/>
            <a:r>
              <a:rPr lang="en-US" sz="6000" dirty="0">
                <a:latin typeface="+mn-lt"/>
              </a:rPr>
              <a:t>My</a:t>
            </a:r>
            <a:r>
              <a:rPr lang="en-US" sz="6000" dirty="0">
                <a:latin typeface="Trattatello" panose="020F0403020200020303" pitchFamily="34" charset="0"/>
              </a:rPr>
              <a:t> Hall </a:t>
            </a:r>
            <a:r>
              <a:rPr lang="en-US" sz="6000" dirty="0">
                <a:latin typeface="+mn-lt"/>
              </a:rPr>
              <a:t>of</a:t>
            </a:r>
            <a:r>
              <a:rPr lang="en-US" sz="6000" dirty="0">
                <a:latin typeface="Trattatello" panose="020F0403020200020303" pitchFamily="34" charset="0"/>
              </a:rPr>
              <a:t> Shame</a:t>
            </a:r>
          </a:p>
        </p:txBody>
      </p:sp>
      <p:pic>
        <p:nvPicPr>
          <p:cNvPr id="6" name="Content Placeholder 5">
            <a:extLst>
              <a:ext uri="{FF2B5EF4-FFF2-40B4-BE49-F238E27FC236}">
                <a16:creationId xmlns:a16="http://schemas.microsoft.com/office/drawing/2014/main" id="{C7B0D1B0-C964-0249-B84E-B05467971D87}"/>
              </a:ext>
            </a:extLst>
          </p:cNvPr>
          <p:cNvPicPr>
            <a:picLocks noGrp="1" noChangeAspect="1"/>
          </p:cNvPicPr>
          <p:nvPr>
            <p:ph sz="half" idx="1"/>
          </p:nvPr>
        </p:nvPicPr>
        <p:blipFill>
          <a:blip r:embed="rId2"/>
          <a:stretch>
            <a:fillRect/>
          </a:stretch>
        </p:blipFill>
        <p:spPr>
          <a:xfrm>
            <a:off x="838200" y="2133600"/>
            <a:ext cx="5389300" cy="3596771"/>
          </a:xfrm>
        </p:spPr>
      </p:pic>
      <p:sp>
        <p:nvSpPr>
          <p:cNvPr id="4" name="Content Placeholder 3">
            <a:extLst>
              <a:ext uri="{FF2B5EF4-FFF2-40B4-BE49-F238E27FC236}">
                <a16:creationId xmlns:a16="http://schemas.microsoft.com/office/drawing/2014/main" id="{E229380D-CC35-9C4A-9297-16B3AB010FD4}"/>
              </a:ext>
            </a:extLst>
          </p:cNvPr>
          <p:cNvSpPr>
            <a:spLocks noGrp="1"/>
          </p:cNvSpPr>
          <p:nvPr>
            <p:ph sz="half" idx="2"/>
          </p:nvPr>
        </p:nvSpPr>
        <p:spPr>
          <a:xfrm>
            <a:off x="6172200" y="1797269"/>
            <a:ext cx="5181600" cy="4414344"/>
          </a:xfrm>
        </p:spPr>
        <p:txBody>
          <a:bodyPr>
            <a:noAutofit/>
          </a:bodyPr>
          <a:lstStyle/>
          <a:p>
            <a:pPr marL="0" indent="0" algn="ctr">
              <a:buNone/>
            </a:pPr>
            <a:r>
              <a:rPr lang="en-US" sz="3600" dirty="0"/>
              <a:t>Can you think of a time you thought money matters were your decision to do as you wished?</a:t>
            </a:r>
          </a:p>
          <a:p>
            <a:pPr marL="0" indent="0" algn="ctr">
              <a:buNone/>
            </a:pPr>
            <a:endParaRPr lang="en-US" sz="3600" dirty="0"/>
          </a:p>
          <a:p>
            <a:pPr marL="0" indent="0" algn="ctr">
              <a:buNone/>
            </a:pPr>
            <a:r>
              <a:rPr lang="en-US" sz="3600" dirty="0"/>
              <a:t>Did you ask God what </a:t>
            </a:r>
          </a:p>
          <a:p>
            <a:pPr marL="0" indent="0" algn="ctr">
              <a:buNone/>
            </a:pPr>
            <a:r>
              <a:rPr lang="en-US" sz="3600" dirty="0"/>
              <a:t>He wanted?</a:t>
            </a:r>
          </a:p>
        </p:txBody>
      </p:sp>
    </p:spTree>
    <p:extLst>
      <p:ext uri="{BB962C8B-B14F-4D97-AF65-F5344CB8AC3E}">
        <p14:creationId xmlns:p14="http://schemas.microsoft.com/office/powerpoint/2010/main" val="3273638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92965F56-2E0B-5C43-AB32-84A21878DB55}"/>
              </a:ext>
            </a:extLst>
          </p:cNvPr>
          <p:cNvSpPr>
            <a:spLocks noGrp="1"/>
          </p:cNvSpPr>
          <p:nvPr>
            <p:ph idx="1"/>
          </p:nvPr>
        </p:nvSpPr>
        <p:spPr/>
        <p:txBody>
          <a:bodyPr/>
          <a:lstStyle/>
          <a:p>
            <a:pPr marL="0" indent="0" algn="ctr">
              <a:buNone/>
            </a:pPr>
            <a:r>
              <a:rPr lang="en-US" dirty="0"/>
              <a:t>“One of the great challenges of life is to limit distractions in order to focus on what matters the most. Regardless of how much or how little we have, the issues of money threaten to sidetrack us.”</a:t>
            </a:r>
          </a:p>
          <a:p>
            <a:pPr marL="0" indent="0" algn="ctr">
              <a:buNone/>
            </a:pPr>
            <a:endParaRPr lang="en-US" i="1" dirty="0"/>
          </a:p>
          <a:p>
            <a:pPr marL="0" indent="0" algn="ctr">
              <a:buNone/>
            </a:pPr>
            <a:r>
              <a:rPr lang="en-US" i="1" dirty="0"/>
              <a:t>Financial Faithfulness</a:t>
            </a:r>
          </a:p>
          <a:p>
            <a:pPr marL="0" indent="0" algn="ctr">
              <a:buNone/>
            </a:pPr>
            <a:r>
              <a:rPr lang="en-US" i="1" dirty="0"/>
              <a:t>Roger Gum, Missy Schrader</a:t>
            </a:r>
          </a:p>
        </p:txBody>
      </p:sp>
    </p:spTree>
    <p:extLst>
      <p:ext uri="{BB962C8B-B14F-4D97-AF65-F5344CB8AC3E}">
        <p14:creationId xmlns:p14="http://schemas.microsoft.com/office/powerpoint/2010/main" val="1754883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CA06CD6-90CA-4C45-856C-6771339E1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0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DC959CA-1EF6-7848-9860-DE9F86421665}"/>
              </a:ext>
            </a:extLst>
          </p:cNvPr>
          <p:cNvSpPr>
            <a:spLocks noGrp="1"/>
          </p:cNvSpPr>
          <p:nvPr>
            <p:ph type="title"/>
          </p:nvPr>
        </p:nvSpPr>
        <p:spPr>
          <a:xfrm>
            <a:off x="838200" y="963507"/>
            <a:ext cx="3494362" cy="4930986"/>
          </a:xfrm>
        </p:spPr>
        <p:txBody>
          <a:bodyPr>
            <a:normAutofit/>
          </a:bodyPr>
          <a:lstStyle/>
          <a:p>
            <a:pPr algn="r"/>
            <a:r>
              <a:rPr lang="en-US" sz="6000" dirty="0">
                <a:solidFill>
                  <a:schemeClr val="accent1"/>
                </a:solidFill>
                <a:latin typeface="Trattatello" panose="020F0403020200020303" pitchFamily="34" charset="0"/>
              </a:rPr>
              <a:t>Commitment</a:t>
            </a:r>
          </a:p>
        </p:txBody>
      </p:sp>
      <p:cxnSp>
        <p:nvCxnSpPr>
          <p:cNvPr id="12" name="Straight Connector 11">
            <a:extLst>
              <a:ext uri="{FF2B5EF4-FFF2-40B4-BE49-F238E27FC236}">
                <a16:creationId xmlns:a16="http://schemas.microsoft.com/office/drawing/2014/main" id="{5021601D-2758-4B15-A31C-FDA184C51B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pic>
        <p:nvPicPr>
          <p:cNvPr id="7" name="Content Placeholder 6">
            <a:extLst>
              <a:ext uri="{FF2B5EF4-FFF2-40B4-BE49-F238E27FC236}">
                <a16:creationId xmlns:a16="http://schemas.microsoft.com/office/drawing/2014/main" id="{C88DB8D9-115D-A742-A0EA-9E21FC8B3652}"/>
              </a:ext>
            </a:extLst>
          </p:cNvPr>
          <p:cNvPicPr>
            <a:picLocks noGrp="1" noChangeAspect="1"/>
          </p:cNvPicPr>
          <p:nvPr>
            <p:ph sz="half" idx="1"/>
          </p:nvPr>
        </p:nvPicPr>
        <p:blipFill>
          <a:blip r:embed="rId2"/>
          <a:stretch>
            <a:fillRect/>
          </a:stretch>
        </p:blipFill>
        <p:spPr>
          <a:xfrm>
            <a:off x="5694833" y="963613"/>
            <a:ext cx="4813947" cy="2305050"/>
          </a:xfrm>
        </p:spPr>
      </p:pic>
      <p:sp>
        <p:nvSpPr>
          <p:cNvPr id="5" name="Content Placeholder 4">
            <a:extLst>
              <a:ext uri="{FF2B5EF4-FFF2-40B4-BE49-F238E27FC236}">
                <a16:creationId xmlns:a16="http://schemas.microsoft.com/office/drawing/2014/main" id="{31836A49-4A27-0B45-B418-73629E45949E}"/>
              </a:ext>
            </a:extLst>
          </p:cNvPr>
          <p:cNvSpPr>
            <a:spLocks noGrp="1"/>
          </p:cNvSpPr>
          <p:nvPr>
            <p:ph sz="half" idx="2"/>
          </p:nvPr>
        </p:nvSpPr>
        <p:spPr>
          <a:xfrm>
            <a:off x="4976030" y="3794234"/>
            <a:ext cx="6250940" cy="2100260"/>
          </a:xfrm>
        </p:spPr>
        <p:txBody>
          <a:bodyPr>
            <a:normAutofit/>
          </a:bodyPr>
          <a:lstStyle/>
          <a:p>
            <a:pPr marL="0" indent="0">
              <a:buNone/>
            </a:pPr>
            <a:r>
              <a:rPr lang="en-US" sz="4000" dirty="0"/>
              <a:t>Wouldn’t it be a huge </a:t>
            </a:r>
            <a:r>
              <a:rPr lang="en-US" sz="4000" i="1" dirty="0">
                <a:solidFill>
                  <a:srgbClr val="0070C0"/>
                </a:solidFill>
              </a:rPr>
              <a:t>stress reliever</a:t>
            </a:r>
            <a:r>
              <a:rPr lang="en-US" sz="4000" dirty="0"/>
              <a:t> to trust the Lord to guide in all He has given us?</a:t>
            </a:r>
          </a:p>
        </p:txBody>
      </p:sp>
    </p:spTree>
    <p:extLst>
      <p:ext uri="{BB962C8B-B14F-4D97-AF65-F5344CB8AC3E}">
        <p14:creationId xmlns:p14="http://schemas.microsoft.com/office/powerpoint/2010/main" val="36266264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222</Words>
  <Application>Microsoft Macintosh PowerPoint</Application>
  <PresentationFormat>Widescreen</PresentationFormat>
  <Paragraphs>31</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Trattatello</vt:lpstr>
      <vt:lpstr>Office Theme</vt:lpstr>
      <vt:lpstr>Faithfulness…..even in my finances?</vt:lpstr>
      <vt:lpstr>A Lesson from the Israelites</vt:lpstr>
      <vt:lpstr>PowerPoint Presentation</vt:lpstr>
      <vt:lpstr>God’s Hall of Fame</vt:lpstr>
      <vt:lpstr>God’s Loving Correction</vt:lpstr>
      <vt:lpstr>My Hall of Shame</vt:lpstr>
      <vt:lpstr>PowerPoint Presentation</vt:lpstr>
      <vt:lpstr>Commitment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Faithfulness…..even in my finances?</dc:title>
  <dc:creator>Elizabeth Hodges</dc:creator>
  <cp:lastModifiedBy>Phyllis York</cp:lastModifiedBy>
  <cp:revision>2</cp:revision>
  <dcterms:created xsi:type="dcterms:W3CDTF">2019-11-15T17:32:23Z</dcterms:created>
  <dcterms:modified xsi:type="dcterms:W3CDTF">2019-11-15T21:10:22Z</dcterms:modified>
</cp:coreProperties>
</file>