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323E6-4076-C047-9F81-3C9C1E3D2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783212-40C8-BF48-A0E7-2B5D10EA9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9707A-E88E-4541-88E3-1AF7EFA38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F5608-B211-F74D-8111-3F3350FE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2039C-D378-CC4B-9883-5DC77E843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2D85C-8DD9-C746-8CA1-591BD02FC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83B88C-0076-374B-B4A7-64081031EC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474C-FCBC-EE4F-975E-7A8525647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97AD1-FB99-834F-9B08-125DBB917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998C0-6138-944C-8BFD-89B0DCC3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A1310F-0A13-D74F-80C4-409CAAA0F4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ABA1C-D8B5-5744-98A8-C57D6C494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B3A77-A893-1047-99E7-EA478A564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7E208-8164-C548-8FA9-0CEFFD6E7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364D4-C194-FF42-A0C1-EA38A9153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45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BDDBD-43EF-2F4D-A60E-2F8D2C1C2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5F91E-EB3E-0A4D-811A-CFAC689A5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EA40C-CEFD-A848-8D6E-E46515959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EAC13-8C1D-7E48-9587-E955B018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778DC-66C6-9E46-A3F8-FF4C48C4C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9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FBCA9-6BE8-7E4A-A3A4-8B897FE11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97ABF-E7E7-1947-9C46-BF25CA4AE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0BE35-7CAD-C749-8B24-904BDD2E0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48840-23DE-154E-B531-9C1BFFBC9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282DF-58E1-F64D-885D-5EB526840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0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78430-F13A-884D-A666-310A19DA8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CB250-C559-124F-B2AD-3265EDAB1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BEDBAA-C6F2-A04B-8F2F-61A32B266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6DF960-3BCE-6E43-8DB9-D40F5F01C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902EE-E0CA-3544-AAD5-A015F2D8C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55EDE-61EF-ED43-AFA1-F5DE7F543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79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25DB0-7C4B-AC49-BE66-FD85A065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EE833-9326-A54D-8CAE-EF358EBF8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BA770-EAC5-134A-B2DA-A7E3B5C60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2A014B-3464-224F-A342-B0F6F039F9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716E6-4A72-874F-A5F4-63D174B12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FEAC9D-327C-C443-9993-63655F4CF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D4DC4A-CDAE-A943-B504-3187305EB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2B59AA-5A1D-9D45-8950-04D9CE66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0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2B8BF-33A1-9F45-9814-D4C3B812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6840C7-4762-9E4B-9E9C-B9CD300D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A8F0-4A65-3846-A95C-94C870E3D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08339D-2766-5C43-9CBE-3E6E260D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61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8B2D77-4FDB-CF4D-BDC3-7E3D0CA89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D33C2F-9874-6B41-A114-2574EEDF0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1E4104-42F7-EA43-817B-5B7835D0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2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BDF7B-6F26-AD4F-B830-A8A984F60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A46F5-A82F-E544-A370-341844C62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8BD5D-1923-B344-A81B-D0DB2DE7A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114CA-03EA-8F48-A3E6-2B16FD41D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CDAA5D-83E7-2A44-98A0-8EFE20A44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E9011-06B1-AE41-8D18-846C34337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9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BDA2C-092D-CA45-AF4B-86C9B5A6E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1F1BC7-EE17-E442-8D12-99E5C79B2F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90B3A7-D644-F044-A91B-EBF68DF73B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68ADD-6DAB-8E47-83BF-D63513EC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CFD7B-07CB-304F-A435-5B33C896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D0F457-177F-AB46-9B74-BD44C317C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9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4CA017-4479-3F49-AF83-8CB82273B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BDD6B-0BF3-8840-A639-FD2F31EC6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0292B-05D8-1942-AF1A-0BA09BB25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1F0CE-3536-1545-99E0-2DBB8DD5B627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A9399-1A46-AC40-8F92-42E1A6BA9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73E4A-CE83-3445-91CA-7913773F65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07ECF-E8E6-714D-B535-EBD56BEA9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2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FAE7B-D1C8-C548-B2D1-56928EA96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latin typeface="Trattatello" panose="020F0403020200020303" pitchFamily="34" charset="0"/>
              </a:rPr>
              <a:t>Faithfulness</a:t>
            </a:r>
            <a:r>
              <a:rPr lang="en-US" sz="4400" dirty="0"/>
              <a:t>…..even in my </a:t>
            </a:r>
            <a:r>
              <a:rPr lang="en-US" sz="6000" dirty="0">
                <a:latin typeface="Trattatello" panose="020F0403020200020303" pitchFamily="34" charset="0"/>
              </a:rPr>
              <a:t>finances</a:t>
            </a:r>
            <a:r>
              <a:rPr lang="en-US" sz="4400" dirty="0"/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A78D30-F3D7-C045-9788-A09D9CBFD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532" y="2134394"/>
            <a:ext cx="77978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55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88FC9B-4BD7-0547-A345-F8F3B29E0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9268" y="1072055"/>
            <a:ext cx="5234153" cy="51049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/>
              <a:t>We and the pastures (provisions) are His.</a:t>
            </a:r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We should remember God’s </a:t>
            </a:r>
            <a:r>
              <a:rPr lang="en-US" sz="4000" dirty="0">
                <a:solidFill>
                  <a:srgbClr val="00B050"/>
                </a:solidFill>
              </a:rPr>
              <a:t>provisions</a:t>
            </a:r>
            <a:r>
              <a:rPr lang="en-US" sz="4000" dirty="0"/>
              <a:t> often come with </a:t>
            </a:r>
            <a:r>
              <a:rPr lang="en-US" sz="4000" dirty="0">
                <a:solidFill>
                  <a:srgbClr val="7030A0"/>
                </a:solidFill>
              </a:rPr>
              <a:t>instructions</a:t>
            </a:r>
            <a:r>
              <a:rPr lang="en-US" sz="4000" dirty="0"/>
              <a:t> to be obeyed.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1D048602-3494-F645-BDC2-157CA84A656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8048" y="1152963"/>
            <a:ext cx="6074488" cy="4049658"/>
          </a:xfrm>
        </p:spPr>
      </p:pic>
    </p:spTree>
    <p:extLst>
      <p:ext uri="{BB962C8B-B14F-4D97-AF65-F5344CB8AC3E}">
        <p14:creationId xmlns:p14="http://schemas.microsoft.com/office/powerpoint/2010/main" val="239652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CA06CD6-90CA-4C45-856C-6771339E1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0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C959CA-1EF6-7848-9860-DE9F86421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507"/>
            <a:ext cx="3494362" cy="4930986"/>
          </a:xfrm>
        </p:spPr>
        <p:txBody>
          <a:bodyPr>
            <a:normAutofit/>
          </a:bodyPr>
          <a:lstStyle/>
          <a:p>
            <a:pPr algn="r"/>
            <a:r>
              <a:rPr lang="en-US" sz="6000" dirty="0">
                <a:solidFill>
                  <a:schemeClr val="accent1"/>
                </a:solidFill>
                <a:latin typeface="Trattatello" panose="020F0403020200020303" pitchFamily="34" charset="0"/>
              </a:rPr>
              <a:t>Commitment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021601D-2758-4B15-A31C-FDA184C51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88DB8D9-115D-A742-A0EA-9E21FC8B365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694833" y="963613"/>
            <a:ext cx="4813947" cy="2305050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836A49-4A27-0B45-B418-73629E459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6030" y="3794234"/>
            <a:ext cx="6250940" cy="2100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Wouldn’t it be a huge </a:t>
            </a:r>
            <a:r>
              <a:rPr lang="en-US" sz="4000" i="1" dirty="0">
                <a:solidFill>
                  <a:srgbClr val="0070C0"/>
                </a:solidFill>
              </a:rPr>
              <a:t>stress reliever</a:t>
            </a:r>
            <a:r>
              <a:rPr lang="en-US" sz="4000" dirty="0"/>
              <a:t> to trust the Lord to guide in all He has given us?</a:t>
            </a:r>
          </a:p>
        </p:txBody>
      </p:sp>
    </p:spTree>
    <p:extLst>
      <p:ext uri="{BB962C8B-B14F-4D97-AF65-F5344CB8AC3E}">
        <p14:creationId xmlns:p14="http://schemas.microsoft.com/office/powerpoint/2010/main" val="362662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A104CF4-78A5-0D4A-B072-4885C0116C9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0255" y="987392"/>
            <a:ext cx="5500817" cy="4114868"/>
          </a:xfr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BABAF58-C7E5-5342-A248-0520C1ED4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2711" y="712595"/>
            <a:ext cx="5181600" cy="46644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Date: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Time: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Location:</a:t>
            </a:r>
          </a:p>
        </p:txBody>
      </p:sp>
    </p:spTree>
    <p:extLst>
      <p:ext uri="{BB962C8B-B14F-4D97-AF65-F5344CB8AC3E}">
        <p14:creationId xmlns:p14="http://schemas.microsoft.com/office/powerpoint/2010/main" val="1389022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57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Trattatello</vt:lpstr>
      <vt:lpstr>Office Theme</vt:lpstr>
      <vt:lpstr>Faithfulness…..even in my finances?</vt:lpstr>
      <vt:lpstr>PowerPoint Presentation</vt:lpstr>
      <vt:lpstr>Commitment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Faithfulness…..even in my finances?</dc:title>
  <dc:creator>Elizabeth Hodges</dc:creator>
  <cp:lastModifiedBy>Phyllis York</cp:lastModifiedBy>
  <cp:revision>6</cp:revision>
  <dcterms:created xsi:type="dcterms:W3CDTF">2019-11-15T17:32:23Z</dcterms:created>
  <dcterms:modified xsi:type="dcterms:W3CDTF">2019-11-15T21:11:47Z</dcterms:modified>
</cp:coreProperties>
</file>