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7"/>
  </p:notesMasterIdLst>
  <p:sldIdLst>
    <p:sldId id="256" r:id="rId2"/>
    <p:sldId id="273" r:id="rId3"/>
    <p:sldId id="275" r:id="rId4"/>
    <p:sldId id="278" r:id="rId5"/>
    <p:sldId id="27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B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0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ACCB9-3E98-3C4D-AE72-C8C2530E9129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46CFD-1B3F-BA4C-8B2F-857E83F2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9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46CFD-1B3F-BA4C-8B2F-857E83F251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8/26/19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Calligraphy"/>
                <a:cs typeface="Lucida Calligraphy"/>
              </a:rPr>
              <a:t>Spiritual Disciplines</a:t>
            </a:r>
            <a:endParaRPr lang="en-US" b="1" dirty="0">
              <a:latin typeface="Lucida Calligraphy"/>
              <a:cs typeface="Lucida Calligraphy"/>
            </a:endParaRPr>
          </a:p>
        </p:txBody>
      </p:sp>
      <p:pic>
        <p:nvPicPr>
          <p:cNvPr id="6" name="Content Placeholder 5" descr="lightstock_64553_full_phylli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" b="1990"/>
          <a:stretch>
            <a:fillRect/>
          </a:stretch>
        </p:blipFill>
        <p:spPr>
          <a:xfrm>
            <a:off x="987905" y="1560770"/>
            <a:ext cx="8156095" cy="5297230"/>
          </a:xfrm>
        </p:spPr>
      </p:pic>
    </p:spTree>
    <p:extLst>
      <p:ext uri="{BB962C8B-B14F-4D97-AF65-F5344CB8AC3E}">
        <p14:creationId xmlns:p14="http://schemas.microsoft.com/office/powerpoint/2010/main" val="211379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hopping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b="1365"/>
          <a:stretch>
            <a:fillRect/>
          </a:stretch>
        </p:blipFill>
        <p:spPr>
          <a:xfrm>
            <a:off x="1012220" y="1524000"/>
            <a:ext cx="3386309" cy="466344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98529" y="1524000"/>
            <a:ext cx="4745471" cy="5011615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400" dirty="0" smtClean="0"/>
              <a:t>We must </a:t>
            </a:r>
            <a:r>
              <a:rPr lang="en-US" sz="4400" b="1" dirty="0" smtClean="0">
                <a:solidFill>
                  <a:srgbClr val="17B105"/>
                </a:solidFill>
              </a:rPr>
              <a:t>intentionally schedule </a:t>
            </a:r>
            <a:r>
              <a:rPr lang="en-US" sz="4400" dirty="0" smtClean="0"/>
              <a:t>focused time with God in our daily schedules.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292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400" dirty="0" smtClean="0"/>
              <a:t>Our goal for </a:t>
            </a:r>
            <a:r>
              <a:rPr lang="en-US" sz="4400" dirty="0" smtClean="0">
                <a:solidFill>
                  <a:srgbClr val="17B105"/>
                </a:solidFill>
              </a:rPr>
              <a:t>practicing</a:t>
            </a:r>
            <a:r>
              <a:rPr lang="en-US" sz="4400" dirty="0" smtClean="0"/>
              <a:t> the </a:t>
            </a:r>
            <a:r>
              <a:rPr lang="en-US" sz="4400" dirty="0" smtClean="0">
                <a:solidFill>
                  <a:srgbClr val="0000FF"/>
                </a:solidFill>
              </a:rPr>
              <a:t>spiritual disciplines </a:t>
            </a:r>
            <a:r>
              <a:rPr lang="en-US" sz="4400" dirty="0" smtClean="0"/>
              <a:t>is that we might be able to do all that God intends for us to do.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2601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74638"/>
            <a:ext cx="7498080" cy="5973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Date:</a:t>
            </a:r>
          </a:p>
          <a:p>
            <a:endParaRPr lang="en-US" sz="4800" dirty="0"/>
          </a:p>
          <a:p>
            <a:endParaRPr lang="en-US" sz="4800" dirty="0" smtClean="0"/>
          </a:p>
          <a:p>
            <a:r>
              <a:rPr lang="en-US" sz="4800" dirty="0" smtClean="0"/>
              <a:t>Time:</a:t>
            </a:r>
          </a:p>
          <a:p>
            <a:endParaRPr lang="en-US" sz="4800" dirty="0"/>
          </a:p>
          <a:p>
            <a:endParaRPr lang="en-US" sz="4800" dirty="0" smtClean="0"/>
          </a:p>
          <a:p>
            <a:r>
              <a:rPr lang="en-US" sz="4800" smtClean="0"/>
              <a:t>Location: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422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 wnac logos 1024x7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3" b="7213"/>
          <a:stretch>
            <a:fillRect/>
          </a:stretch>
        </p:blipFill>
        <p:spPr>
          <a:xfrm>
            <a:off x="974079" y="829527"/>
            <a:ext cx="8169921" cy="5230742"/>
          </a:xfrm>
        </p:spPr>
      </p:pic>
    </p:spTree>
    <p:extLst>
      <p:ext uri="{BB962C8B-B14F-4D97-AF65-F5344CB8AC3E}">
        <p14:creationId xmlns:p14="http://schemas.microsoft.com/office/powerpoint/2010/main" val="305324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138</TotalTime>
  <Words>46</Words>
  <Application>Microsoft Macintosh PowerPoint</Application>
  <PresentationFormat>On-screen Show (4:3)</PresentationFormat>
  <Paragraphs>11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Solstice</vt:lpstr>
      <vt:lpstr>Spiritual Disciplines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Disciplines</dc:title>
  <dc:creator>Elizabeth Hodges</dc:creator>
  <cp:lastModifiedBy>Elizabeth Hodges</cp:lastModifiedBy>
  <cp:revision>32</cp:revision>
  <dcterms:created xsi:type="dcterms:W3CDTF">2019-08-26T12:20:51Z</dcterms:created>
  <dcterms:modified xsi:type="dcterms:W3CDTF">2019-08-26T14:39:42Z</dcterms:modified>
</cp:coreProperties>
</file>