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s/slide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4.xml" ContentType="application/vnd.openxmlformats-officedocument.presentationml.slideLayout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75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10094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50" d="100"/>
          <a:sy n="150" d="100"/>
        </p:scale>
        <p:origin x="-11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1886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7670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5859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0685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4019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53866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1174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15570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0814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471160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2552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D33D6-C6CA-FC41-A3FF-BA57E77B1AE0}" type="datetimeFigureOut">
              <a:rPr lang="en-US" smtClean="0"/>
              <a:pPr/>
              <a:t>10/9/19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881080-5ACE-7A4D-B1D8-B5BD98B2CE9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63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Noteworthy Bold"/>
                <a:cs typeface="Noteworthy Bold"/>
              </a:rPr>
              <a:t>Obedience</a:t>
            </a:r>
            <a:endParaRPr lang="en-US" dirty="0">
              <a:latin typeface="Noteworthy Bold"/>
              <a:cs typeface="Noteworthy Bold"/>
            </a:endParaRPr>
          </a:p>
        </p:txBody>
      </p:sp>
      <p:pic>
        <p:nvPicPr>
          <p:cNvPr id="6" name="Content Placeholder 5" descr="eye-roll-flippe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80178" y="1929431"/>
            <a:ext cx="6783644" cy="4525963"/>
          </a:xfr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04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>
                <a:latin typeface="Noteworthy Light"/>
                <a:cs typeface="Noteworthy Light"/>
              </a:rPr>
              <a:t>Even when we are well past our teens, we are not happy when others </a:t>
            </a:r>
            <a:r>
              <a:rPr lang="en-US" sz="4800" dirty="0" smtClean="0">
                <a:solidFill>
                  <a:srgbClr val="3366FF"/>
                </a:solidFill>
                <a:latin typeface="Noteworthy Light"/>
                <a:cs typeface="Noteworthy Light"/>
              </a:rPr>
              <a:t>plan</a:t>
            </a:r>
            <a:r>
              <a:rPr lang="en-US" sz="4800" dirty="0" smtClean="0">
                <a:latin typeface="Noteworthy Light"/>
                <a:cs typeface="Noteworthy Light"/>
              </a:rPr>
              <a:t> our </a:t>
            </a:r>
            <a:r>
              <a:rPr lang="en-US" sz="4800" dirty="0" smtClean="0">
                <a:solidFill>
                  <a:srgbClr val="910094"/>
                </a:solidFill>
                <a:latin typeface="Noteworthy Light"/>
                <a:cs typeface="Noteworthy Light"/>
              </a:rPr>
              <a:t>time</a:t>
            </a:r>
            <a:r>
              <a:rPr lang="en-US" sz="4800" dirty="0" smtClean="0">
                <a:latin typeface="Noteworthy Light"/>
                <a:cs typeface="Noteworthy Light"/>
              </a:rPr>
              <a:t> and make decisions on our </a:t>
            </a:r>
            <a:r>
              <a:rPr lang="en-US" sz="4800" dirty="0" smtClean="0">
                <a:solidFill>
                  <a:srgbClr val="008000"/>
                </a:solidFill>
                <a:latin typeface="Noteworthy Light"/>
                <a:cs typeface="Noteworthy Light"/>
              </a:rPr>
              <a:t>behalf</a:t>
            </a:r>
            <a:r>
              <a:rPr lang="en-US" sz="4800" dirty="0" smtClean="0">
                <a:latin typeface="Noteworthy Light"/>
                <a:cs typeface="Noteworthy Light"/>
              </a:rPr>
              <a:t>.</a:t>
            </a:r>
            <a:endParaRPr lang="en-US" sz="4800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4550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latin typeface="Noteworthy Light"/>
                <a:cs typeface="Noteworthy Light"/>
              </a:rPr>
              <a:t>Obeying cheerfully, promptly, and willingly is the </a:t>
            </a:r>
            <a:r>
              <a:rPr lang="en-US" sz="4400" dirty="0" smtClean="0">
                <a:solidFill>
                  <a:srgbClr val="3366FF"/>
                </a:solidFill>
                <a:latin typeface="Noteworthy Light"/>
                <a:cs typeface="Noteworthy Light"/>
              </a:rPr>
              <a:t>expectation</a:t>
            </a:r>
            <a:r>
              <a:rPr lang="en-US" sz="4400" dirty="0" smtClean="0">
                <a:latin typeface="Noteworthy Light"/>
                <a:cs typeface="Noteworthy Light"/>
              </a:rPr>
              <a:t> of Scripture.</a:t>
            </a:r>
          </a:p>
          <a:p>
            <a:pPr marL="0" indent="0" algn="ctr">
              <a:buNone/>
            </a:pPr>
            <a:r>
              <a:rPr lang="en-US" dirty="0">
                <a:latin typeface="Noteworthy Light"/>
                <a:cs typeface="Noteworthy Light"/>
              </a:rPr>
              <a:t/>
            </a:r>
            <a:br>
              <a:rPr lang="en-US" dirty="0">
                <a:latin typeface="Noteworthy Light"/>
                <a:cs typeface="Noteworthy Light"/>
              </a:rPr>
            </a:br>
            <a:r>
              <a:rPr lang="en-US" dirty="0" smtClean="0">
                <a:latin typeface="Noteworthy Light"/>
                <a:cs typeface="Noteworthy Light"/>
              </a:rPr>
              <a:t>Mark 7: 5-13</a:t>
            </a:r>
          </a:p>
          <a:p>
            <a:pPr marL="0" indent="0" algn="ctr">
              <a:buNone/>
            </a:pPr>
            <a:r>
              <a:rPr lang="en-US" dirty="0" smtClean="0">
                <a:latin typeface="Noteworthy Light"/>
                <a:cs typeface="Noteworthy Light"/>
              </a:rPr>
              <a:t>Judges 11: 29-40</a:t>
            </a:r>
            <a:endParaRPr lang="en-US" dirty="0">
              <a:latin typeface="Noteworthy Light"/>
              <a:cs typeface="Noteworthy Light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7534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4638"/>
            <a:ext cx="8229600" cy="6309983"/>
          </a:xfrm>
        </p:spPr>
        <p:txBody>
          <a:bodyPr>
            <a:normAutofit/>
          </a:bodyPr>
          <a:lstStyle/>
          <a:p>
            <a:r>
              <a:rPr lang="en-US" sz="4400" dirty="0" smtClean="0">
                <a:latin typeface="Noteworthy Bold"/>
                <a:cs typeface="Noteworthy Bold"/>
              </a:rPr>
              <a:t>Date:</a:t>
            </a:r>
          </a:p>
          <a:p>
            <a:endParaRPr lang="en-US" sz="4400" dirty="0" smtClean="0">
              <a:latin typeface="Noteworthy Bold"/>
              <a:cs typeface="Noteworthy Bold"/>
            </a:endParaRPr>
          </a:p>
          <a:p>
            <a:endParaRPr lang="en-US" sz="4400" dirty="0">
              <a:latin typeface="Noteworthy Bold"/>
              <a:cs typeface="Noteworthy Bold"/>
            </a:endParaRPr>
          </a:p>
          <a:p>
            <a:r>
              <a:rPr lang="en-US" sz="4400" dirty="0" smtClean="0">
                <a:latin typeface="Noteworthy Bold"/>
                <a:cs typeface="Noteworthy Bold"/>
              </a:rPr>
              <a:t>Time:</a:t>
            </a:r>
          </a:p>
          <a:p>
            <a:endParaRPr lang="en-US" sz="4400" dirty="0">
              <a:latin typeface="Noteworthy Bold"/>
              <a:cs typeface="Noteworthy Bold"/>
            </a:endParaRPr>
          </a:p>
          <a:p>
            <a:endParaRPr lang="en-US" sz="4400" dirty="0" smtClean="0">
              <a:latin typeface="Noteworthy Bold"/>
              <a:cs typeface="Noteworthy Bold"/>
            </a:endParaRPr>
          </a:p>
          <a:p>
            <a:r>
              <a:rPr lang="en-US" sz="4400" dirty="0" smtClean="0">
                <a:latin typeface="Noteworthy Bold"/>
                <a:cs typeface="Noteworthy Bold"/>
              </a:rPr>
              <a:t>Location</a:t>
            </a:r>
            <a:endParaRPr lang="en-US" sz="4400" dirty="0">
              <a:latin typeface="Noteworthy Bold"/>
              <a:cs typeface="Noteworthy Bold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7480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19 wnac logos 1024x76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78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067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57</Words>
  <Application>Microsoft Macintosh PowerPoint</Application>
  <PresentationFormat>On-screen Show (4:3)</PresentationFormat>
  <Paragraphs>12</Paragraphs>
  <Slides>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Obedience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Obedience</dc:title>
  <dc:creator>Elizabeth Hodges</dc:creator>
  <cp:lastModifiedBy>Phyllis York</cp:lastModifiedBy>
  <cp:revision>25</cp:revision>
  <dcterms:created xsi:type="dcterms:W3CDTF">2019-10-09T19:06:04Z</dcterms:created>
  <dcterms:modified xsi:type="dcterms:W3CDTF">2019-10-09T19:07:36Z</dcterms:modified>
</cp:coreProperties>
</file>