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2124046"/>
          </a:xfrm>
        </p:spPr>
        <p:txBody>
          <a:bodyPr/>
          <a:lstStyle/>
          <a:p>
            <a:r>
              <a:rPr lang="en-US" sz="5400" dirty="0" smtClean="0"/>
              <a:t>The Battle Plan for Discipleship</a:t>
            </a:r>
            <a:endParaRPr lang="en-US" sz="5400" dirty="0"/>
          </a:p>
        </p:txBody>
      </p:sp>
      <p:pic>
        <p:nvPicPr>
          <p:cNvPr id="6" name="Content Placeholder 5" descr="iStock-1749011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6330" b="16330"/>
          <a:stretch>
            <a:fillRect/>
          </a:stretch>
        </p:blipFill>
        <p:spPr>
          <a:xfrm>
            <a:off x="1089025" y="2398683"/>
            <a:ext cx="7272338" cy="405671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264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Did you know </a:t>
            </a:r>
            <a:r>
              <a:rPr lang="en-US" sz="4400" b="1" i="1" dirty="0" smtClean="0">
                <a:solidFill>
                  <a:srgbClr val="FF0000"/>
                </a:solidFill>
              </a:rPr>
              <a:t>leadership</a:t>
            </a:r>
            <a:r>
              <a:rPr lang="en-US" sz="4400" i="1" dirty="0" smtClean="0"/>
              <a:t> </a:t>
            </a:r>
            <a:r>
              <a:rPr lang="en-US" sz="4400" dirty="0" smtClean="0"/>
              <a:t>and </a:t>
            </a:r>
            <a:r>
              <a:rPr lang="en-US" sz="4400" b="1" i="1" dirty="0" smtClean="0">
                <a:solidFill>
                  <a:srgbClr val="3366FF"/>
                </a:solidFill>
              </a:rPr>
              <a:t>discipleship</a:t>
            </a:r>
            <a:r>
              <a:rPr lang="en-US" sz="4400" i="1" dirty="0" smtClean="0"/>
              <a:t> </a:t>
            </a:r>
            <a:r>
              <a:rPr lang="en-US" sz="4400" dirty="0" smtClean="0"/>
              <a:t>are two siblings from the same family?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315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Planning for discipleship is planning for </a:t>
            </a:r>
            <a:r>
              <a:rPr lang="en-US" sz="4400" i="1" dirty="0" smtClean="0"/>
              <a:t>X</a:t>
            </a:r>
            <a:r>
              <a:rPr lang="en-US" sz="4400" dirty="0" smtClean="0"/>
              <a:t>  or </a:t>
            </a:r>
            <a:r>
              <a:rPr lang="en-US" sz="4400" b="1" dirty="0" smtClean="0">
                <a:solidFill>
                  <a:srgbClr val="3366FF"/>
                </a:solidFill>
              </a:rPr>
              <a:t>backward planning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for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intentional discipleship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4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705494"/>
            <a:ext cx="7272339" cy="58085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Date:</a:t>
            </a:r>
          </a:p>
          <a:p>
            <a:endParaRPr lang="en-US" sz="4400" dirty="0"/>
          </a:p>
          <a:p>
            <a:r>
              <a:rPr lang="en-US" sz="4400" dirty="0" smtClean="0"/>
              <a:t>Time:</a:t>
            </a:r>
          </a:p>
          <a:p>
            <a:endParaRPr lang="en-US" sz="4400" dirty="0"/>
          </a:p>
          <a:p>
            <a:r>
              <a:rPr lang="en-US" sz="4400" dirty="0" smtClean="0"/>
              <a:t>Location: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868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 wnac logos 1920x108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02" r="2702"/>
          <a:stretch>
            <a:fillRect/>
          </a:stretch>
        </p:blipFill>
        <p:spPr>
          <a:xfrm>
            <a:off x="738844" y="1078030"/>
            <a:ext cx="8068786" cy="47978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4714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9</TotalTime>
  <Words>39</Words>
  <Application>Microsoft Macintosh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Tradition</vt:lpstr>
      <vt:lpstr>The Battle Plan for Discipleship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Plan for Discipleship</dc:title>
  <dc:creator>Elizabeth Hodges</dc:creator>
  <cp:lastModifiedBy>Phyllis York</cp:lastModifiedBy>
  <cp:revision>2</cp:revision>
  <dcterms:created xsi:type="dcterms:W3CDTF">2019-08-22T16:16:42Z</dcterms:created>
  <dcterms:modified xsi:type="dcterms:W3CDTF">2019-08-22T16:17:19Z</dcterms:modified>
</cp:coreProperties>
</file>