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061F4"/>
    <a:srgbClr val="00AF00"/>
    <a:srgbClr val="0000B7"/>
    <a:srgbClr val="00008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9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2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5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7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96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7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95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33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6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4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9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71624" y="4926736"/>
            <a:ext cx="8563977" cy="7676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B7"/>
                </a:solidFill>
                <a:latin typeface="Lucida Calligraphy"/>
                <a:cs typeface="Lucida Calligraphy"/>
              </a:rPr>
              <a:t>I Surrender My Children</a:t>
            </a:r>
            <a:endParaRPr lang="en-US" sz="4000" b="1" dirty="0">
              <a:solidFill>
                <a:srgbClr val="0000B7"/>
              </a:solidFill>
              <a:latin typeface="Lucida Calligraphy"/>
              <a:cs typeface="Lucida Calligraphy"/>
            </a:endParaRPr>
          </a:p>
        </p:txBody>
      </p:sp>
      <p:pic>
        <p:nvPicPr>
          <p:cNvPr id="3" name="Picture Placeholder 2" descr="iStock_000004027070_Medium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57" b="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28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Proverbs 15:3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As our children grow, they will spend more time out of our sight. We will not always be there….but </a:t>
            </a:r>
            <a:r>
              <a:rPr lang="en-US" sz="4000" i="1" dirty="0" smtClean="0"/>
              <a:t>      </a:t>
            </a:r>
            <a:r>
              <a:rPr lang="en-US" sz="4000" i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El </a:t>
            </a:r>
            <a:r>
              <a:rPr lang="en-US" sz="4000" i="1" dirty="0" err="1" smtClean="0">
                <a:solidFill>
                  <a:srgbClr val="FF0000"/>
                </a:solidFill>
                <a:latin typeface="Lucida Calligraphy"/>
                <a:cs typeface="Lucida Calligraphy"/>
              </a:rPr>
              <a:t>Roi</a:t>
            </a:r>
            <a:r>
              <a:rPr lang="en-US" sz="40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 </a:t>
            </a:r>
            <a:r>
              <a:rPr lang="en-US" sz="4000" dirty="0" smtClean="0"/>
              <a:t>will.</a:t>
            </a:r>
            <a:endParaRPr lang="en-US" sz="4000" dirty="0"/>
          </a:p>
        </p:txBody>
      </p:sp>
      <p:pic>
        <p:nvPicPr>
          <p:cNvPr id="4" name="Content Placeholder 3" descr="teengroups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743" b="12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93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El </a:t>
            </a:r>
            <a:r>
              <a:rPr lang="en-US" dirty="0" err="1" smtClean="0">
                <a:solidFill>
                  <a:srgbClr val="FF0000"/>
                </a:solidFill>
                <a:latin typeface="Lucida Calligraphy"/>
                <a:cs typeface="Lucida Calligraphy"/>
              </a:rPr>
              <a:t>Roi</a:t>
            </a:r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	</a:t>
            </a:r>
            <a:endParaRPr lang="en-US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60415"/>
            <a:ext cx="8229600" cy="4165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The omnipotent God is there and His eyes are not shut. He isn’t asleep unaware of all the circumstances. </a:t>
            </a:r>
            <a:r>
              <a:rPr lang="en-US" sz="4400" dirty="0" smtClean="0">
                <a:solidFill>
                  <a:srgbClr val="FF0000"/>
                </a:solidFill>
              </a:rPr>
              <a:t>He sees.</a:t>
            </a:r>
            <a:endParaRPr lang="en-US" sz="2400" i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(Kay Arthur</a:t>
            </a:r>
            <a:r>
              <a:rPr lang="en-US" sz="2400" i="1" dirty="0" smtClean="0">
                <a:solidFill>
                  <a:srgbClr val="000000"/>
                </a:solidFill>
              </a:rPr>
              <a:t>, Lord I Want to Know You, </a:t>
            </a:r>
            <a:r>
              <a:rPr lang="en-US" sz="2400" dirty="0" smtClean="0">
                <a:solidFill>
                  <a:srgbClr val="000000"/>
                </a:solidFill>
              </a:rPr>
              <a:t>pg. 29)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99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706820"/>
            <a:ext cx="4038600" cy="4525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Lucida Calligraphy"/>
                <a:cs typeface="Lucida Calligraphy"/>
              </a:rPr>
              <a:t>Date</a:t>
            </a:r>
          </a:p>
          <a:p>
            <a:endParaRPr lang="en-US" sz="4000" b="1" dirty="0"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latin typeface="Lucida Calligraphy"/>
                <a:cs typeface="Lucida Calligraphy"/>
              </a:rPr>
              <a:t>Time</a:t>
            </a:r>
          </a:p>
          <a:p>
            <a:endParaRPr lang="en-US" sz="4000" b="1" dirty="0"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latin typeface="Lucida Calligraphy"/>
                <a:cs typeface="Lucida Calligraphy"/>
              </a:rPr>
              <a:t>Place</a:t>
            </a:r>
            <a:endParaRPr lang="en-US" sz="4000" b="1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iStock_000004027070_Mediu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885" r="15885"/>
          <a:stretch>
            <a:fillRect/>
          </a:stretch>
        </p:blipFill>
        <p:spPr>
          <a:xfrm>
            <a:off x="457200" y="70682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0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smtClean="0">
                <a:latin typeface="Lucida Calligraphy"/>
                <a:cs typeface="Lucida Calligraphy"/>
              </a:rPr>
              <a:t>In </a:t>
            </a:r>
            <a:r>
              <a:rPr lang="en-US" sz="3600" dirty="0" smtClean="0">
                <a:latin typeface="Lucida Calligraphy"/>
                <a:cs typeface="Lucida Calligraphy"/>
              </a:rPr>
              <a:t>partnership</a:t>
            </a:r>
          </a:p>
          <a:p>
            <a:pPr marL="0" indent="0">
              <a:buNone/>
            </a:pPr>
            <a:r>
              <a:rPr lang="en-US" sz="3600" dirty="0">
                <a:latin typeface="Lucida Calligraphy"/>
                <a:cs typeface="Lucida Calligraphy"/>
              </a:rPr>
              <a:t>w</a:t>
            </a:r>
            <a:r>
              <a:rPr lang="en-US" sz="3600" dirty="0" smtClean="0">
                <a:latin typeface="Lucida Calligraphy"/>
                <a:cs typeface="Lucida Calligraphy"/>
              </a:rPr>
              <a:t>ith….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09" r="5709"/>
          <a:stretch>
            <a:fillRect/>
          </a:stretch>
        </p:blipFill>
        <p:spPr>
          <a:xfrm>
            <a:off x="4648200" y="963016"/>
            <a:ext cx="4038600" cy="51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23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86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Proverbs 15:3</vt:lpstr>
      <vt:lpstr>El Roi </vt:lpstr>
      <vt:lpstr>Slide 4</vt:lpstr>
      <vt:lpstr>Slide 5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12</cp:revision>
  <dcterms:created xsi:type="dcterms:W3CDTF">2016-05-10T15:48:58Z</dcterms:created>
  <dcterms:modified xsi:type="dcterms:W3CDTF">2016-05-10T15:49:59Z</dcterms:modified>
</cp:coreProperties>
</file>