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12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9B9A-B424-2845-9E11-7BD8EB128B70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33FF-3994-AA47-B759-3B1D47C940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4267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9B9A-B424-2845-9E11-7BD8EB128B70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33FF-3994-AA47-B759-3B1D47C940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847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9B9A-B424-2845-9E11-7BD8EB128B70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33FF-3994-AA47-B759-3B1D47C940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403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9B9A-B424-2845-9E11-7BD8EB128B70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33FF-3994-AA47-B759-3B1D47C940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649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9B9A-B424-2845-9E11-7BD8EB128B70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33FF-3994-AA47-B759-3B1D47C940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849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9B9A-B424-2845-9E11-7BD8EB128B70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33FF-3994-AA47-B759-3B1D47C940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6637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9B9A-B424-2845-9E11-7BD8EB128B70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33FF-3994-AA47-B759-3B1D47C940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4053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9B9A-B424-2845-9E11-7BD8EB128B70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33FF-3994-AA47-B759-3B1D47C940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262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9B9A-B424-2845-9E11-7BD8EB128B70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33FF-3994-AA47-B759-3B1D47C940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0623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9B9A-B424-2845-9E11-7BD8EB128B70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33FF-3994-AA47-B759-3B1D47C940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703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9B9A-B424-2845-9E11-7BD8EB128B70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33FF-3994-AA47-B759-3B1D47C940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3736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49B9A-B424-2845-9E11-7BD8EB128B70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533FF-3994-AA47-B759-3B1D47C940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078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Stock_000004027070_Medium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57" b="957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1219" y="5315208"/>
            <a:ext cx="7827361" cy="856991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Lucida Calligraphy"/>
                <a:cs typeface="Lucida Calligraphy"/>
              </a:rPr>
              <a:t>I Surrender My Children</a:t>
            </a:r>
            <a:endParaRPr lang="en-US" sz="4400" dirty="0"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59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Proverbs 15:3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As our children grow, they will spend more time out of our sight. We will not always be there….but </a:t>
            </a:r>
            <a:r>
              <a:rPr lang="en-US" sz="4000" i="1" dirty="0" smtClean="0"/>
              <a:t>      </a:t>
            </a:r>
            <a:r>
              <a:rPr lang="en-US" sz="4000" i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El </a:t>
            </a:r>
            <a:r>
              <a:rPr lang="en-US" sz="4000" i="1" dirty="0" err="1" smtClean="0">
                <a:solidFill>
                  <a:srgbClr val="FF0000"/>
                </a:solidFill>
                <a:latin typeface="Lucida Calligraphy"/>
                <a:cs typeface="Lucida Calligraphy"/>
              </a:rPr>
              <a:t>Roi</a:t>
            </a:r>
            <a:r>
              <a:rPr lang="en-US" sz="4000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 </a:t>
            </a:r>
            <a:r>
              <a:rPr lang="en-US" sz="4000" dirty="0" smtClean="0"/>
              <a:t>will.</a:t>
            </a:r>
            <a:endParaRPr lang="en-US" sz="4000" dirty="0"/>
          </a:p>
        </p:txBody>
      </p:sp>
      <p:pic>
        <p:nvPicPr>
          <p:cNvPr id="4" name="Content Placeholder 3" descr="teengroupsm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743" b="127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995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El </a:t>
            </a:r>
            <a:r>
              <a:rPr lang="en-US" dirty="0" err="1" smtClean="0">
                <a:solidFill>
                  <a:srgbClr val="FF0000"/>
                </a:solidFill>
                <a:latin typeface="Lucida Calligraphy"/>
                <a:cs typeface="Lucida Calligraphy"/>
              </a:rPr>
              <a:t>Roi</a:t>
            </a:r>
            <a:r>
              <a:rPr lang="en-US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	</a:t>
            </a:r>
            <a:endParaRPr lang="en-US" dirty="0">
              <a:solidFill>
                <a:srgbClr val="FF0000"/>
              </a:solidFill>
              <a:latin typeface="Lucida Calligraphy"/>
              <a:cs typeface="Lucida Calligraphy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60415"/>
            <a:ext cx="8229600" cy="41657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The omnipotent God is there and His eyes are not shut. He isn’t asleep unaware of all the circumstances. </a:t>
            </a:r>
            <a:r>
              <a:rPr lang="en-US" sz="4400" dirty="0" smtClean="0">
                <a:solidFill>
                  <a:srgbClr val="FF0000"/>
                </a:solidFill>
              </a:rPr>
              <a:t>He sees.</a:t>
            </a:r>
            <a:endParaRPr lang="en-US" sz="2400" i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(Kay Arthur</a:t>
            </a:r>
            <a:r>
              <a:rPr lang="en-US" sz="2400" i="1" dirty="0" smtClean="0">
                <a:solidFill>
                  <a:srgbClr val="000000"/>
                </a:solidFill>
              </a:rPr>
              <a:t>, Lord I Want to Know You, </a:t>
            </a:r>
            <a:r>
              <a:rPr lang="en-US" sz="2400" dirty="0" smtClean="0">
                <a:solidFill>
                  <a:srgbClr val="000000"/>
                </a:solidFill>
              </a:rPr>
              <a:t>pg. 29)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06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Mary</a:t>
            </a:r>
            <a:endParaRPr lang="en-US" dirty="0">
              <a:solidFill>
                <a:srgbClr val="FF0000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…a biblical mother who may have dealt with her own share of </a:t>
            </a:r>
            <a:r>
              <a:rPr lang="en-US" i="1" dirty="0" smtClean="0"/>
              <a:t>what ifs.</a:t>
            </a:r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…</a:t>
            </a:r>
            <a:r>
              <a:rPr lang="en-US" dirty="0" smtClean="0"/>
              <a:t>However, in every situation we find her trusting a God who could see what she could not.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Luke 1:26-38; Matthew 1:18-25; Luke 2:22-42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793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4483"/>
            <a:ext cx="8229600" cy="51735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Luke 1:26-38</a:t>
            </a:r>
            <a:r>
              <a:rPr lang="en-US" dirty="0" smtClean="0"/>
              <a:t>…be it unto me, the handmaid of the Lord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Matthew 1:18-25</a:t>
            </a:r>
            <a:r>
              <a:rPr lang="en-US" dirty="0" smtClean="0"/>
              <a:t>…Joseph has to surrender to God’s plan for Mary (and himself)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Luke 2:22-42</a:t>
            </a:r>
            <a:r>
              <a:rPr lang="en-US" dirty="0" smtClean="0"/>
              <a:t>…parents surrendering their newborn baby to the Lord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Matthew 2:1-23</a:t>
            </a:r>
            <a:r>
              <a:rPr lang="en-US" dirty="0" smtClean="0"/>
              <a:t>…God’s plan would overrule Herod’s murderous plan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Luke 2:40-52</a:t>
            </a:r>
            <a:r>
              <a:rPr lang="en-US" dirty="0" smtClean="0"/>
              <a:t>…the 12-year-old is already fulfilling God’s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707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855717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Mary must have watched with awe, and at times may have said, “That’s MY son.” He was God’s </a:t>
            </a:r>
            <a:r>
              <a:rPr lang="en-US" i="1" dirty="0" smtClean="0"/>
              <a:t>and</a:t>
            </a:r>
            <a:r>
              <a:rPr lang="en-US" dirty="0" smtClean="0"/>
              <a:t> He was hers.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Surrender was surely easy as she watched His life unfold and change the lives of thousands.</a:t>
            </a:r>
            <a:endParaRPr lang="en-US" dirty="0"/>
          </a:p>
        </p:txBody>
      </p:sp>
      <p:pic>
        <p:nvPicPr>
          <p:cNvPr id="7" name="Content Placeholder 6" descr="jesus-christ-children-1402594-wallpaper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5322" r="25322"/>
          <a:stretch>
            <a:fillRect/>
          </a:stretch>
        </p:blipFill>
        <p:spPr>
          <a:xfrm>
            <a:off x="457200" y="855717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91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919655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The ONE who created your child has a plan for his or her life!</a:t>
            </a:r>
            <a:endParaRPr lang="en-US" sz="4400" dirty="0"/>
          </a:p>
        </p:txBody>
      </p:sp>
      <p:pic>
        <p:nvPicPr>
          <p:cNvPr id="2" name="Content Placeholder 1" descr="iStock_000004027070_Medium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885" r="15885"/>
          <a:stretch>
            <a:fillRect/>
          </a:stretch>
        </p:blipFill>
        <p:spPr>
          <a:xfrm>
            <a:off x="4648200" y="794407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528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279</Words>
  <Application>Microsoft Macintosh PowerPoint</Application>
  <PresentationFormat>On-screen Show (4:3)</PresentationFormat>
  <Paragraphs>22</Paragraphs>
  <Slides>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Proverbs 15:3</vt:lpstr>
      <vt:lpstr>El Roi </vt:lpstr>
      <vt:lpstr>Mary</vt:lpstr>
      <vt:lpstr>Slide 5</vt:lpstr>
      <vt:lpstr>Slide 6</vt:lpstr>
      <vt:lpstr>Slide 7</vt:lpstr>
    </vt:vector>
  </TitlesOfParts>
  <Company>Women Nationally Active for Christ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9</cp:revision>
  <dcterms:created xsi:type="dcterms:W3CDTF">2016-05-10T15:45:51Z</dcterms:created>
  <dcterms:modified xsi:type="dcterms:W3CDTF">2016-05-10T15:48:55Z</dcterms:modified>
</cp:coreProperties>
</file>