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061F4"/>
    <a:srgbClr val="00AF00"/>
    <a:srgbClr val="0000B7"/>
    <a:srgbClr val="00008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2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9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7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5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3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9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3969" y="5694356"/>
            <a:ext cx="8563977" cy="7676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Lessons in Tithing</a:t>
            </a:r>
            <a:endParaRPr lang="en-US" sz="4000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Picture Placeholder 4" descr="iStock_000082807477_Doubl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60" r="5560"/>
          <a:stretch>
            <a:fillRect/>
          </a:stretch>
        </p:blipFill>
        <p:spPr>
          <a:xfrm>
            <a:off x="1569937" y="446012"/>
            <a:ext cx="6050429" cy="453782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2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hould-a-Christian-Tith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81" r="2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993" y="5045371"/>
            <a:ext cx="8202479" cy="141129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dirty="0"/>
              <a:t>It isn’t natural for mankind to be content. Paul, with the Holy Spirit’s help, learned the secret of contentment.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80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23759068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113" r="14113"/>
          <a:stretch>
            <a:fillRect/>
          </a:stretch>
        </p:blipFill>
        <p:spPr>
          <a:xfrm>
            <a:off x="457200" y="838200"/>
            <a:ext cx="4038600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Obedience in tithing may require sacrificial giving and acts of faith but a blessing is promised.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4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Lucida Calligraphy"/>
                <a:cs typeface="Lucida Calligraphy"/>
              </a:rPr>
              <a:t>Date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Time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Place</a:t>
            </a:r>
            <a:endParaRPr lang="en-US" sz="4000" b="1" dirty="0">
              <a:latin typeface="Lucida Calligraphy"/>
              <a:cs typeface="Lucida Calligraphy"/>
            </a:endParaRPr>
          </a:p>
        </p:txBody>
      </p:sp>
      <p:pic>
        <p:nvPicPr>
          <p:cNvPr id="6" name="Content Placeholder 5" descr="tithing-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86" r="20286"/>
          <a:stretch>
            <a:fillRect/>
          </a:stretch>
        </p:blipFill>
        <p:spPr>
          <a:xfrm>
            <a:off x="162702" y="792821"/>
            <a:ext cx="4485498" cy="502679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smtClean="0">
                <a:latin typeface="Lucida Calligraphy"/>
                <a:cs typeface="Lucida Calligraphy"/>
              </a:rPr>
              <a:t>In </a:t>
            </a:r>
            <a:r>
              <a:rPr lang="en-US" sz="3600" dirty="0" smtClean="0">
                <a:latin typeface="Lucida Calligraphy"/>
                <a:cs typeface="Lucida Calligraphy"/>
              </a:rPr>
              <a:t>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09" r="5709"/>
          <a:stretch>
            <a:fillRect/>
          </a:stretch>
        </p:blipFill>
        <p:spPr>
          <a:xfrm>
            <a:off x="4648200" y="963016"/>
            <a:ext cx="4038600" cy="5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2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51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14</cp:revision>
  <dcterms:created xsi:type="dcterms:W3CDTF">2016-05-10T15:44:49Z</dcterms:created>
  <dcterms:modified xsi:type="dcterms:W3CDTF">2016-05-10T15:45:47Z</dcterms:modified>
</cp:coreProperties>
</file>