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14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200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41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224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996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4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80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559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466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47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CE797-3A46-D443-A634-E31B79B9DCEB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91DC-7F84-B842-901C-F67E2A2B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845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1792288" y="4727575"/>
            <a:ext cx="5486400" cy="730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Picture Placeholder 1" descr="iStock_000082807477_Doubl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60" r="5560"/>
          <a:stretch>
            <a:fillRect/>
          </a:stretch>
        </p:blipFill>
        <p:spPr>
          <a:xfrm>
            <a:off x="1222858" y="185702"/>
            <a:ext cx="6882496" cy="516187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9804" y="5367338"/>
            <a:ext cx="7993020" cy="8048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Lessons in Tithing</a:t>
            </a:r>
            <a:endParaRPr lang="en-US" sz="4400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12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hould-a-Christian-Tith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81" r="238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07619" y="5033251"/>
            <a:ext cx="8340520" cy="15209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It isn’t natural for mankind to be content. Paul, with the Holy Spirit’s help, learned the secret of contentment.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4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123759068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652" r="16652"/>
          <a:stretch>
            <a:fillRect/>
          </a:stretch>
        </p:blipFill>
        <p:spPr>
          <a:xfrm>
            <a:off x="457200" y="899511"/>
            <a:ext cx="3752850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46524" y="899511"/>
            <a:ext cx="414027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Obedience in tithing may require sacrificial giving and acts of faith but a blessing is promised.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89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Philippians 4:12-19</a:t>
            </a:r>
            <a:endParaRPr lang="en-US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Paul says he LEARNED…..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…to be brought low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…to abound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…to be full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…to be hungry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…to </a:t>
            </a:r>
            <a:r>
              <a:rPr lang="en-US" smtClean="0"/>
              <a:t>have plenty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…to suffer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76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I Kings 17:8-16</a:t>
            </a:r>
            <a:endParaRPr lang="en-US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026"/>
            <a:ext cx="8229600" cy="4138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This widow’s stomach could not have been as empty as her heart. Yet, she risked everything for this prophet.</a:t>
            </a:r>
          </a:p>
          <a:p>
            <a:pPr marL="0" indent="0" algn="ctr">
              <a:buNone/>
            </a:pPr>
            <a:r>
              <a:rPr lang="en-US" sz="4400" dirty="0" smtClean="0"/>
              <a:t>What a remarkable faith!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180"/>
            <a:ext cx="8229600" cy="5214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Faith</a:t>
            </a:r>
            <a:r>
              <a:rPr lang="en-US" sz="4400" dirty="0" smtClean="0"/>
              <a:t> is the step between promise and assurance. Miracles seem so out of reach for our feeble faith. But every miracle, large or small, begins with an</a:t>
            </a:r>
            <a:r>
              <a:rPr lang="en-US" sz="4400" dirty="0" smtClean="0"/>
              <a:t>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act </a:t>
            </a:r>
            <a:r>
              <a:rPr lang="en-US" sz="44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of obedience.</a:t>
            </a:r>
            <a:endParaRPr lang="en-US" sz="4400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25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Malachi 3: 8, 10</a:t>
            </a:r>
            <a:endParaRPr lang="en-US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Tithing is not optional. It is a direct command from the Lord.</a:t>
            </a:r>
            <a:endParaRPr lang="en-US" sz="4400" dirty="0"/>
          </a:p>
        </p:txBody>
      </p:sp>
      <p:pic>
        <p:nvPicPr>
          <p:cNvPr id="2" name="Content Placeholder 1" descr="tithing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86" r="20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04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Poor-Widow-Tithe-300x199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905" r="11905"/>
          <a:stretch>
            <a:fillRect/>
          </a:stretch>
        </p:blipFill>
        <p:spPr>
          <a:xfrm>
            <a:off x="1792287" y="503014"/>
            <a:ext cx="5730113" cy="429758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56338" y="5367338"/>
            <a:ext cx="7381802" cy="8048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Blessing follows obedience.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05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Stock_000082807477_Doubl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59" r="20259"/>
          <a:stretch>
            <a:fillRect/>
          </a:stretch>
        </p:blipFill>
        <p:spPr>
          <a:xfrm>
            <a:off x="338448" y="362852"/>
            <a:ext cx="4803826" cy="538353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42274" y="832069"/>
            <a:ext cx="3544525" cy="452596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You cannot out-give God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(Luke 6:38)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216</Words>
  <Application>Microsoft Macintosh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Philippians 4:12-19</vt:lpstr>
      <vt:lpstr>I Kings 17:8-16</vt:lpstr>
      <vt:lpstr>Slide 6</vt:lpstr>
      <vt:lpstr>Malachi 3: 8, 10</vt:lpstr>
      <vt:lpstr>Slide 8</vt:lpstr>
      <vt:lpstr>Slide 9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7</cp:revision>
  <dcterms:created xsi:type="dcterms:W3CDTF">2016-05-10T15:42:27Z</dcterms:created>
  <dcterms:modified xsi:type="dcterms:W3CDTF">2016-05-10T15:44:45Z</dcterms:modified>
</cp:coreProperties>
</file>