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061F4"/>
    <a:srgbClr val="00AF00"/>
    <a:srgbClr val="0000B7"/>
    <a:srgbClr val="00008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893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322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358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77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796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75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473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959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133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69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449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E6602-B378-154A-B4CD-9DFB64406F7E}" type="datetimeFigureOut">
              <a:rPr lang="en-US" smtClean="0"/>
              <a:pPr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896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3969" y="5694356"/>
            <a:ext cx="8563977" cy="76762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0000B7"/>
                </a:solidFill>
                <a:latin typeface="Lucida Calligraphy"/>
                <a:cs typeface="Lucida Calligraphy"/>
              </a:rPr>
              <a:t>Good Grief</a:t>
            </a:r>
            <a:endParaRPr lang="en-US" sz="4400" b="1" dirty="0">
              <a:solidFill>
                <a:srgbClr val="0000B7"/>
              </a:solidFill>
              <a:latin typeface="Lucida Calligraphy"/>
              <a:cs typeface="Lucida Calligraphy"/>
            </a:endParaRPr>
          </a:p>
        </p:txBody>
      </p:sp>
      <p:pic>
        <p:nvPicPr>
          <p:cNvPr id="5" name="Picture Placeholder 4" descr="lightstock_81545_medium_phyllis 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4996" b="24996"/>
          <a:stretch>
            <a:fillRect/>
          </a:stretch>
        </p:blipFill>
        <p:spPr>
          <a:xfrm>
            <a:off x="1792287" y="612775"/>
            <a:ext cx="5998371" cy="449877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628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No </a:t>
            </a:r>
            <a:r>
              <a:rPr lang="en-US" sz="4000" dirty="0"/>
              <a:t>rule book, no time frame. No judgment. Grief is </a:t>
            </a:r>
            <a:r>
              <a:rPr lang="en-US" sz="4000" dirty="0" smtClean="0"/>
              <a:t>as </a:t>
            </a:r>
            <a:r>
              <a:rPr lang="en-US" sz="4000" dirty="0"/>
              <a:t>individual as a fingerprint.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 descr="what-happens-when-we-griev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493" r="84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224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Lucida Calligraphy"/>
                <a:cs typeface="Lucida Calligraphy"/>
              </a:rPr>
              <a:t>2 Corinthians 1:3-4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God is the God of all comfort.</a:t>
            </a:r>
          </a:p>
          <a:p>
            <a:endParaRPr lang="en-US" dirty="0"/>
          </a:p>
        </p:txBody>
      </p:sp>
      <p:pic>
        <p:nvPicPr>
          <p:cNvPr id="7" name="Content Placeholder 6" descr="manage_the_pain_of_grief_in_your_own_way_after_losing_a_chil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287" r="202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649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5934" y="1600200"/>
            <a:ext cx="4104442" cy="45259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Lucida Calligraphy"/>
                <a:cs typeface="Lucida Calligraphy"/>
              </a:rPr>
              <a:t>Date</a:t>
            </a:r>
          </a:p>
          <a:p>
            <a:endParaRPr lang="en-US" sz="4000" b="1" dirty="0">
              <a:latin typeface="Lucida Calligraphy"/>
              <a:cs typeface="Lucida Calligraphy"/>
            </a:endParaRPr>
          </a:p>
          <a:p>
            <a:r>
              <a:rPr lang="en-US" sz="4000" b="1" dirty="0" smtClean="0">
                <a:latin typeface="Lucida Calligraphy"/>
                <a:cs typeface="Lucida Calligraphy"/>
              </a:rPr>
              <a:t>Time</a:t>
            </a:r>
          </a:p>
          <a:p>
            <a:endParaRPr lang="en-US" sz="4000" b="1" dirty="0">
              <a:latin typeface="Lucida Calligraphy"/>
              <a:cs typeface="Lucida Calligraphy"/>
            </a:endParaRPr>
          </a:p>
          <a:p>
            <a:r>
              <a:rPr lang="en-US" sz="4000" b="1" dirty="0" smtClean="0">
                <a:latin typeface="Lucida Calligraphy"/>
                <a:cs typeface="Lucida Calligraphy"/>
              </a:rPr>
              <a:t>Place</a:t>
            </a:r>
            <a:endParaRPr lang="en-US" sz="4000" b="1" dirty="0">
              <a:latin typeface="Lucida Calligraphy"/>
              <a:cs typeface="Lucida Calligraphy"/>
            </a:endParaRPr>
          </a:p>
        </p:txBody>
      </p:sp>
      <p:pic>
        <p:nvPicPr>
          <p:cNvPr id="8" name="Content Placeholder 7" descr="lightstock_81545_medium_phyllis 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2637" b="12637"/>
          <a:stretch>
            <a:fillRect/>
          </a:stretch>
        </p:blipFill>
        <p:spPr>
          <a:xfrm>
            <a:off x="286597" y="562723"/>
            <a:ext cx="4499337" cy="50423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500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Lucida Calligraphy"/>
              <a:cs typeface="Lucida Calligraphy"/>
            </a:endParaRPr>
          </a:p>
          <a:p>
            <a:pPr marL="0" indent="0">
              <a:buNone/>
            </a:pPr>
            <a:endParaRPr lang="en-US" sz="3600">
              <a:latin typeface="Lucida Calligraphy"/>
              <a:cs typeface="Lucida Calligraphy"/>
            </a:endParaRPr>
          </a:p>
          <a:p>
            <a:pPr marL="0" indent="0">
              <a:buNone/>
            </a:pPr>
            <a:r>
              <a:rPr lang="en-US" sz="3600" smtClean="0">
                <a:latin typeface="Lucida Calligraphy"/>
                <a:cs typeface="Lucida Calligraphy"/>
              </a:rPr>
              <a:t>In </a:t>
            </a:r>
            <a:r>
              <a:rPr lang="en-US" sz="3600" dirty="0" smtClean="0">
                <a:latin typeface="Lucida Calligraphy"/>
                <a:cs typeface="Lucida Calligraphy"/>
              </a:rPr>
              <a:t>partnership</a:t>
            </a:r>
          </a:p>
          <a:p>
            <a:pPr marL="0" indent="0">
              <a:buNone/>
            </a:pPr>
            <a:r>
              <a:rPr lang="en-US" sz="3600" dirty="0">
                <a:latin typeface="Lucida Calligraphy"/>
                <a:cs typeface="Lucida Calligraphy"/>
              </a:rPr>
              <a:t>w</a:t>
            </a:r>
            <a:r>
              <a:rPr lang="en-US" sz="3600" dirty="0" smtClean="0">
                <a:latin typeface="Lucida Calligraphy"/>
                <a:cs typeface="Lucida Calligraphy"/>
              </a:rPr>
              <a:t>ith….</a:t>
            </a:r>
            <a:endParaRPr lang="en-US" sz="3600" dirty="0">
              <a:latin typeface="Lucida Calligraphy"/>
              <a:cs typeface="Lucida Calligraphy"/>
            </a:endParaRPr>
          </a:p>
        </p:txBody>
      </p:sp>
      <p:pic>
        <p:nvPicPr>
          <p:cNvPr id="5" name="Content Placeholder 4" descr="logo for p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709" r="5709"/>
          <a:stretch>
            <a:fillRect/>
          </a:stretch>
        </p:blipFill>
        <p:spPr>
          <a:xfrm>
            <a:off x="4648200" y="963016"/>
            <a:ext cx="4038600" cy="51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923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44</Words>
  <Application>Microsoft Macintosh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14</cp:revision>
  <dcterms:created xsi:type="dcterms:W3CDTF">2016-05-10T15:38:43Z</dcterms:created>
  <dcterms:modified xsi:type="dcterms:W3CDTF">2016-05-10T15:39:57Z</dcterms:modified>
</cp:coreProperties>
</file>