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70" r:id="rId5"/>
    <p:sldId id="265" r:id="rId6"/>
    <p:sldId id="271" r:id="rId7"/>
    <p:sldId id="272" r:id="rId8"/>
    <p:sldId id="26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9AEAE"/>
    <a:srgbClr val="B60000"/>
    <a:srgbClr val="00AE00"/>
    <a:srgbClr val="2C59E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822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881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323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729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186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106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489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864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133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356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483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7811-D51D-7E43-8DE0-D016C56CB71B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8CDF-1C56-9C4B-8E46-B7B261864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1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>
          <a:xfrm>
            <a:off x="195376" y="4846319"/>
            <a:ext cx="8791916" cy="1763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200" b="1" dirty="0">
                <a:solidFill>
                  <a:srgbClr val="B60000"/>
                </a:solidFill>
                <a:latin typeface="Lucida Calligraphy"/>
                <a:cs typeface="Lucida Calligraphy"/>
              </a:rPr>
              <a:t>I Surrender My </a:t>
            </a:r>
            <a:endParaRPr lang="en-US" sz="5200" b="1" dirty="0" smtClean="0">
              <a:solidFill>
                <a:srgbClr val="B60000"/>
              </a:solidFill>
              <a:latin typeface="Lucida Calligraphy"/>
              <a:cs typeface="Lucida Calligraphy"/>
            </a:endParaRPr>
          </a:p>
          <a:p>
            <a:pPr marL="0" indent="0" algn="ctr">
              <a:buNone/>
            </a:pPr>
            <a:r>
              <a:rPr lang="en-US" sz="5200" b="1" dirty="0" smtClean="0">
                <a:solidFill>
                  <a:srgbClr val="B60000"/>
                </a:solidFill>
                <a:latin typeface="Lucida Calligraphy"/>
                <a:cs typeface="Lucida Calligraphy"/>
              </a:rPr>
              <a:t>Comfort Zone</a:t>
            </a:r>
            <a:endParaRPr lang="en-US" sz="5200" b="1" dirty="0">
              <a:solidFill>
                <a:srgbClr val="B60000"/>
              </a:solidFill>
              <a:latin typeface="Lucida Calligraphy"/>
              <a:cs typeface="Lucida Calligraphy"/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2C59E1"/>
              </a:solidFill>
              <a:latin typeface="Lucida Calligraphy"/>
              <a:cs typeface="Lucida Calligraphy"/>
            </a:endParaRPr>
          </a:p>
        </p:txBody>
      </p:sp>
      <p:pic>
        <p:nvPicPr>
          <p:cNvPr id="7" name="Picture Placeholder 6" descr="IMG_065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38889" r="-38889"/>
          <a:stretch>
            <a:fillRect/>
          </a:stretch>
        </p:blipFill>
        <p:spPr>
          <a:xfrm>
            <a:off x="1546072" y="181411"/>
            <a:ext cx="6061552" cy="4546164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35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929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2 </a:t>
            </a:r>
            <a:r>
              <a:rPr lang="en-US" b="1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Corinthians </a:t>
            </a:r>
            <a:r>
              <a:rPr lang="en-US" b="1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12:9</a:t>
            </a:r>
            <a:endParaRPr lang="en-US" b="1" dirty="0">
              <a:solidFill>
                <a:srgbClr val="FF0000"/>
              </a:solidFill>
              <a:latin typeface="Lucida Calligraphy"/>
              <a:cs typeface="Lucida Calligraph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92" y="1283934"/>
            <a:ext cx="7647897" cy="5025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And he said unto me, My grace is sufficient for thee: for my strength is made perfect in weakness. Most gladly therefore will I rather glory in my infirmities, that the power of Christ may rest upon 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04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13962"/>
            <a:ext cx="8229600" cy="1107048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  <a:latin typeface="Lucida Calligraphy"/>
                <a:cs typeface="Lucida Calligraphy"/>
              </a:rPr>
              <a:t>Hannah</a:t>
            </a:r>
            <a:endParaRPr lang="en-US" b="1" dirty="0">
              <a:solidFill>
                <a:srgbClr val="3366FF"/>
              </a:solidFill>
              <a:latin typeface="Lucida Calligraphy"/>
              <a:cs typeface="Lucida Calligraphy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2813" y="1221010"/>
            <a:ext cx="4721585" cy="54212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Name means “grace”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C</a:t>
            </a:r>
            <a:r>
              <a:rPr lang="en-US" sz="3600" dirty="0" smtClean="0">
                <a:solidFill>
                  <a:srgbClr val="000000"/>
                </a:solidFill>
              </a:rPr>
              <a:t>hildless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Suffered disgrace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Provoked by </a:t>
            </a:r>
            <a:r>
              <a:rPr lang="en-US" sz="3600" dirty="0" err="1" smtClean="0">
                <a:solidFill>
                  <a:srgbClr val="000000"/>
                </a:solidFill>
              </a:rPr>
              <a:t>Peninnah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Poured out her soul to    God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Samuel: asked of God</a:t>
            </a:r>
          </a:p>
        </p:txBody>
      </p:sp>
      <p:pic>
        <p:nvPicPr>
          <p:cNvPr id="4" name="Content Placeholder 3" descr="BP-33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2095" r="22095"/>
          <a:stretch>
            <a:fillRect/>
          </a:stretch>
        </p:blipFill>
        <p:spPr>
          <a:xfrm>
            <a:off x="5142199" y="1790813"/>
            <a:ext cx="3544600" cy="3972349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4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C59E1"/>
                </a:solidFill>
                <a:latin typeface="Lucida Calligraphy"/>
                <a:cs typeface="Lucida Calligraphy"/>
              </a:rPr>
              <a:t>How would you react?</a:t>
            </a:r>
            <a:endParaRPr lang="en-US" b="1" dirty="0">
              <a:solidFill>
                <a:srgbClr val="2C59E1"/>
              </a:solidFill>
              <a:latin typeface="Lucida Calligraphy"/>
              <a:cs typeface="Lucida Calligraph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4789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you imagine the</a:t>
            </a:r>
            <a:r>
              <a:rPr lang="en-US" dirty="0" smtClean="0"/>
              <a:t> myriad </a:t>
            </a:r>
            <a:r>
              <a:rPr lang="en-US" dirty="0" smtClean="0"/>
              <a:t>of emotions Hannah experienced on the trip to Shiloh knowing she would be leaving little Samuel?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4398" y="1600200"/>
            <a:ext cx="3802402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 you think the trip home was like for Hannah?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516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8449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Calligraphy"/>
                <a:cs typeface="Lucida Calligraphy"/>
              </a:rPr>
              <a:t>Widow with a Pot of Oil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Lucida Calligraphy"/>
              <a:cs typeface="Lucida Calligraphy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17638"/>
            <a:ext cx="4225123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Widow with two sons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Huge debt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Seeks help from the prophet</a:t>
            </a:r>
            <a:endParaRPr lang="en-US" sz="3600" dirty="0"/>
          </a:p>
        </p:txBody>
      </p:sp>
      <p:pic>
        <p:nvPicPr>
          <p:cNvPr id="5" name="Content Placeholder 4" descr="index3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21628" b="21628"/>
          <a:stretch>
            <a:fillRect/>
          </a:stretch>
        </p:blipFill>
        <p:spPr>
          <a:xfrm>
            <a:off x="457200" y="1417638"/>
            <a:ext cx="3824789" cy="4708525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195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9AEAE"/>
                </a:solidFill>
                <a:latin typeface="Lucida Calligraphy"/>
                <a:cs typeface="Lucida Calligraphy"/>
              </a:rPr>
              <a:t>Think about it….</a:t>
            </a:r>
            <a:endParaRPr lang="en-US" b="1" dirty="0">
              <a:solidFill>
                <a:srgbClr val="D9AEAE"/>
              </a:solidFill>
              <a:latin typeface="Lucida Calligraphy"/>
              <a:cs typeface="Lucida Calligraphy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Does God care about your financial needs?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When God supplies your needs, does that include your wants? Is there a difference?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should God’s supply of your needs affect your generosity?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576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C59E1"/>
                </a:solidFill>
                <a:latin typeface="Lucida Calligraphy"/>
                <a:cs typeface="Lucida Calligraphy"/>
              </a:rPr>
              <a:t>Elisabeth</a:t>
            </a:r>
            <a:endParaRPr lang="en-US" b="1" dirty="0">
              <a:solidFill>
                <a:srgbClr val="2C59E1"/>
              </a:solidFill>
              <a:latin typeface="Lucida Calligraphy"/>
              <a:cs typeface="Lucida Calligraphy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1083" y="1600200"/>
            <a:ext cx="4225717" cy="4911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Married to a priest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Barren</a:t>
            </a:r>
          </a:p>
          <a:p>
            <a:pPr marL="0" indent="0">
              <a:buNone/>
            </a:pPr>
            <a:r>
              <a:rPr lang="en-US" dirty="0" smtClean="0"/>
              <a:t>Blameless, righteous, obedient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Reproach is removed …</a:t>
            </a:r>
          </a:p>
          <a:p>
            <a:pPr marL="0" indent="0">
              <a:buNone/>
            </a:pPr>
            <a:r>
              <a:rPr lang="en-US" dirty="0" smtClean="0"/>
              <a:t>“John” is born, the one who would prepare the way for the Messiah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index4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6760" r="26760"/>
          <a:stretch>
            <a:fillRect/>
          </a:stretch>
        </p:blipFill>
        <p:spPr>
          <a:xfrm>
            <a:off x="457200" y="1600200"/>
            <a:ext cx="3808508" cy="452596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323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57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C59E1"/>
                </a:solidFill>
                <a:latin typeface="Lucida Calligraphy"/>
                <a:cs typeface="Lucida Calligraphy"/>
              </a:rPr>
              <a:t>Consider this….</a:t>
            </a:r>
            <a:endParaRPr lang="en-US" b="1" dirty="0">
              <a:solidFill>
                <a:srgbClr val="2C59E1"/>
              </a:solidFill>
              <a:latin typeface="Lucida Calligraphy"/>
              <a:cs typeface="Lucida Calligraphy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65804" y="1600199"/>
            <a:ext cx="3940081" cy="47780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Do you think there was “discomfort” in the parenting stage as well as the reproach stage of Elisabeth’s life?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58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Was Elisabeth in the multitude waiting for Zechariah to exit the Temple?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If not, can you imagine the “conversations” that occurred when Zechariah got home?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144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8424"/>
            <a:ext cx="8229600" cy="125632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2 Corinthians 12:9-10</a:t>
            </a:r>
            <a:endParaRPr lang="en-US" b="1" dirty="0">
              <a:solidFill>
                <a:srgbClr val="FF0000"/>
              </a:solidFill>
              <a:latin typeface="Lucida Calligraphy"/>
              <a:cs typeface="Lucida Calligraph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560" y="2083855"/>
            <a:ext cx="7344191" cy="4330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My grace is sufficient for thee: for my strength is made perfect in weakness …. for when I am weak, then am I strong.</a:t>
            </a:r>
            <a:endParaRPr lang="en-US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15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295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2 Corinthians 12:9</vt:lpstr>
      <vt:lpstr>Hannah</vt:lpstr>
      <vt:lpstr>How would you react?</vt:lpstr>
      <vt:lpstr>Widow with a Pot of Oil</vt:lpstr>
      <vt:lpstr>Think about it….</vt:lpstr>
      <vt:lpstr>Elisabeth</vt:lpstr>
      <vt:lpstr>Consider this….</vt:lpstr>
      <vt:lpstr>2 Corinthians 12:9-10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30</cp:revision>
  <dcterms:created xsi:type="dcterms:W3CDTF">2016-02-17T21:47:09Z</dcterms:created>
  <dcterms:modified xsi:type="dcterms:W3CDTF">2016-02-17T21:56:15Z</dcterms:modified>
</cp:coreProperties>
</file>