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61F4"/>
    <a:srgbClr val="00AF00"/>
    <a:srgbClr val="0000B7"/>
    <a:srgbClr val="00008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893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322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358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77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796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75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473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959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133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069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449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6602-B378-154A-B4CD-9DFB64406F7E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896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21313" y="5694356"/>
            <a:ext cx="8563977" cy="76762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00B7"/>
                </a:solidFill>
                <a:latin typeface="Lucida Calligraphy"/>
                <a:cs typeface="Lucida Calligraphy"/>
              </a:rPr>
              <a:t>I Surrender My Comfort Zone</a:t>
            </a:r>
            <a:endParaRPr lang="en-US" sz="4000" b="1" dirty="0">
              <a:solidFill>
                <a:srgbClr val="0000B7"/>
              </a:solidFill>
              <a:latin typeface="Lucida Calligraphy"/>
              <a:cs typeface="Lucida Calligraphy"/>
            </a:endParaRPr>
          </a:p>
        </p:txBody>
      </p:sp>
      <p:pic>
        <p:nvPicPr>
          <p:cNvPr id="8" name="Picture Placeholder 7" descr="IMG_065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-38889" r="-38889"/>
          <a:stretch>
            <a:fillRect/>
          </a:stretch>
        </p:blipFill>
        <p:spPr>
          <a:xfrm>
            <a:off x="1047514" y="379530"/>
            <a:ext cx="6775441" cy="5081581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628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895407"/>
            <a:ext cx="8229600" cy="56654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/>
              <a:t>A </a:t>
            </a:r>
            <a:r>
              <a:rPr lang="en-US" sz="4400" b="1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comfort zone </a:t>
            </a:r>
            <a:r>
              <a:rPr lang="en-US" sz="4400" dirty="0" smtClean="0"/>
              <a:t>is that place  where we know what to expect, have a measure of control over the events, and things are as we like. But often God wants to grow, stretch, and  refine us. This process is often uncomfortable, unwanted, and unwelcome.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184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2 Corinthians 12:9</a:t>
            </a:r>
            <a:endParaRPr lang="en-US" b="1" dirty="0">
              <a:solidFill>
                <a:srgbClr val="FF0000"/>
              </a:solidFill>
              <a:latin typeface="Lucida Calligraphy"/>
              <a:cs typeface="Lucida Calligraph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And he said unto me, My grace is sufficient for thee: for my strength is made perfect in weakness. Most gladly therefore will I rather glory in my infirmities, that the power of Christ may rest upon me.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056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Lucida Calligraphy"/>
                <a:cs typeface="Lucida Calligraphy"/>
              </a:rPr>
              <a:t>Date</a:t>
            </a:r>
          </a:p>
          <a:p>
            <a:endParaRPr lang="en-US" sz="4000" b="1" dirty="0">
              <a:latin typeface="Lucida Calligraphy"/>
              <a:cs typeface="Lucida Calligraphy"/>
            </a:endParaRPr>
          </a:p>
          <a:p>
            <a:r>
              <a:rPr lang="en-US" sz="4000" b="1" dirty="0" smtClean="0">
                <a:latin typeface="Lucida Calligraphy"/>
                <a:cs typeface="Lucida Calligraphy"/>
              </a:rPr>
              <a:t>Time</a:t>
            </a:r>
          </a:p>
          <a:p>
            <a:endParaRPr lang="en-US" sz="4000" b="1" dirty="0">
              <a:latin typeface="Lucida Calligraphy"/>
              <a:cs typeface="Lucida Calligraphy"/>
            </a:endParaRPr>
          </a:p>
          <a:p>
            <a:r>
              <a:rPr lang="en-US" sz="4000" b="1" dirty="0" smtClean="0">
                <a:latin typeface="Lucida Calligraphy"/>
                <a:cs typeface="Lucida Calligraphy"/>
              </a:rPr>
              <a:t>Place</a:t>
            </a:r>
            <a:endParaRPr lang="en-US" sz="4000" b="1" dirty="0">
              <a:latin typeface="Lucida Calligraphy"/>
              <a:cs typeface="Lucida Calligraphy"/>
            </a:endParaRPr>
          </a:p>
        </p:txBody>
      </p:sp>
      <p:pic>
        <p:nvPicPr>
          <p:cNvPr id="7" name="Content Placeholder 6" descr="IMG_0657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9488" r="-9488"/>
          <a:stretch>
            <a:fillRect/>
          </a:stretch>
        </p:blipFill>
        <p:spPr>
          <a:xfrm>
            <a:off x="-238590" y="399424"/>
            <a:ext cx="5283515" cy="5921110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500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latin typeface="Lucida Calligraphy"/>
              <a:cs typeface="Lucida Calligraphy"/>
            </a:endParaRPr>
          </a:p>
          <a:p>
            <a:pPr marL="0" indent="0">
              <a:buNone/>
            </a:pPr>
            <a:endParaRPr lang="en-US" sz="3600">
              <a:latin typeface="Lucida Calligraphy"/>
              <a:cs typeface="Lucida Calligraphy"/>
            </a:endParaRPr>
          </a:p>
          <a:p>
            <a:pPr marL="0" indent="0">
              <a:buNone/>
            </a:pPr>
            <a:r>
              <a:rPr lang="en-US" sz="3600" smtClean="0">
                <a:latin typeface="Lucida Calligraphy"/>
                <a:cs typeface="Lucida Calligraphy"/>
              </a:rPr>
              <a:t>In </a:t>
            </a:r>
            <a:r>
              <a:rPr lang="en-US" sz="3600" dirty="0" smtClean="0">
                <a:latin typeface="Lucida Calligraphy"/>
                <a:cs typeface="Lucida Calligraphy"/>
              </a:rPr>
              <a:t>partnership</a:t>
            </a:r>
          </a:p>
          <a:p>
            <a:pPr marL="0" indent="0">
              <a:buNone/>
            </a:pPr>
            <a:r>
              <a:rPr lang="en-US" sz="3600" dirty="0">
                <a:latin typeface="Lucida Calligraphy"/>
                <a:cs typeface="Lucida Calligraphy"/>
              </a:rPr>
              <a:t>w</a:t>
            </a:r>
            <a:r>
              <a:rPr lang="en-US" sz="3600" dirty="0" smtClean="0">
                <a:latin typeface="Lucida Calligraphy"/>
                <a:cs typeface="Lucida Calligraphy"/>
              </a:rPr>
              <a:t>ith….</a:t>
            </a:r>
            <a:endParaRPr lang="en-US" sz="3600" dirty="0">
              <a:latin typeface="Lucida Calligraphy"/>
              <a:cs typeface="Lucida Calligraphy"/>
            </a:endParaRPr>
          </a:p>
        </p:txBody>
      </p:sp>
      <p:pic>
        <p:nvPicPr>
          <p:cNvPr id="5" name="Content Placeholder 4" descr="logo for ppt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5709" r="5709"/>
          <a:stretch>
            <a:fillRect/>
          </a:stretch>
        </p:blipFill>
        <p:spPr>
          <a:xfrm>
            <a:off x="4648200" y="963016"/>
            <a:ext cx="4038600" cy="516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9233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114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2 Corinthians 12:9</vt:lpstr>
      <vt:lpstr>Slide 4</vt:lpstr>
      <vt:lpstr>Slide 5</vt:lpstr>
    </vt:vector>
  </TitlesOfParts>
  <Company>Women Nationally Active for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Hodges</dc:creator>
  <cp:lastModifiedBy>Phyllis York</cp:lastModifiedBy>
  <cp:revision>10</cp:revision>
  <dcterms:created xsi:type="dcterms:W3CDTF">2016-02-17T20:45:59Z</dcterms:created>
  <dcterms:modified xsi:type="dcterms:W3CDTF">2016-02-18T15:49:29Z</dcterms:modified>
</cp:coreProperties>
</file>