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9" r:id="rId3"/>
    <p:sldId id="257" r:id="rId4"/>
    <p:sldId id="265" r:id="rId5"/>
    <p:sldId id="266" r:id="rId6"/>
    <p:sldId id="267" r:id="rId7"/>
    <p:sldId id="258" r:id="rId8"/>
    <p:sldId id="260" r:id="rId9"/>
    <p:sldId id="261" r:id="rId10"/>
    <p:sldId id="262" r:id="rId11"/>
    <p:sldId id="263" r:id="rId12"/>
    <p:sldId id="268" r:id="rId13"/>
    <p:sldId id="269"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AE00"/>
    <a:srgbClr val="2C59E1"/>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98" d="100"/>
          <a:sy n="98" d="100"/>
        </p:scale>
        <p:origin x="-640"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887811-D51D-7E43-8DE0-D016C56CB71B}" type="datetimeFigureOut">
              <a:rPr lang="en-US" smtClean="0"/>
              <a:pPr/>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7822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887811-D51D-7E43-8DE0-D016C56CB71B}" type="datetimeFigureOut">
              <a:rPr lang="en-US" smtClean="0"/>
              <a:pPr/>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8810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887811-D51D-7E43-8DE0-D016C56CB71B}" type="datetimeFigureOut">
              <a:rPr lang="en-US" smtClean="0"/>
              <a:pPr/>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3235542"/>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887811-D51D-7E43-8DE0-D016C56CB71B}" type="datetimeFigureOut">
              <a:rPr lang="en-US" smtClean="0"/>
              <a:pPr/>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9729118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887811-D51D-7E43-8DE0-D016C56CB71B}" type="datetimeFigureOut">
              <a:rPr lang="en-US" smtClean="0"/>
              <a:pPr/>
              <a:t>2/16/16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186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887811-D51D-7E43-8DE0-D016C56CB71B}" type="datetimeFigureOut">
              <a:rPr lang="en-US" smtClean="0"/>
              <a:pPr/>
              <a:t>2/16/16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01060351"/>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887811-D51D-7E43-8DE0-D016C56CB71B}" type="datetimeFigureOut">
              <a:rPr lang="en-US" smtClean="0"/>
              <a:pPr/>
              <a:t>2/16/16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4895655"/>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887811-D51D-7E43-8DE0-D016C56CB71B}" type="datetimeFigureOut">
              <a:rPr lang="en-US" smtClean="0"/>
              <a:pPr/>
              <a:t>2/16/16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8640028"/>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87811-D51D-7E43-8DE0-D016C56CB71B}" type="datetimeFigureOut">
              <a:rPr lang="en-US" smtClean="0"/>
              <a:pPr/>
              <a:t>2/16/16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133177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887811-D51D-7E43-8DE0-D016C56CB71B}" type="datetimeFigureOut">
              <a:rPr lang="en-US" smtClean="0"/>
              <a:pPr/>
              <a:t>2/16/16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3564393"/>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887811-D51D-7E43-8DE0-D016C56CB71B}" type="datetimeFigureOut">
              <a:rPr lang="en-US" smtClean="0"/>
              <a:pPr/>
              <a:t>2/16/16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48378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87811-D51D-7E43-8DE0-D016C56CB71B}" type="datetimeFigureOut">
              <a:rPr lang="en-US" smtClean="0"/>
              <a:pPr/>
              <a:t>2/16/16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18CDF-1C56-9C4B-8E46-B7B261864C1E}"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1601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jpeg"/><Relationship Id="rId3"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Content Placeholder 5"/>
          <p:cNvSpPr>
            <a:spLocks noGrp="1"/>
          </p:cNvSpPr>
          <p:nvPr>
            <p:ph type="body" sz="half" idx="2"/>
          </p:nvPr>
        </p:nvSpPr>
        <p:spPr>
          <a:xfrm>
            <a:off x="469277" y="5014773"/>
            <a:ext cx="8170940" cy="1325881"/>
          </a:xfrm>
        </p:spPr>
        <p:txBody>
          <a:bodyPr>
            <a:normAutofit/>
          </a:bodyPr>
          <a:lstStyle/>
          <a:p>
            <a:pPr marL="0" indent="0" algn="ctr">
              <a:buNone/>
            </a:pPr>
            <a:r>
              <a:rPr lang="en-US" sz="5200" b="1" dirty="0">
                <a:solidFill>
                  <a:srgbClr val="0000B7"/>
                </a:solidFill>
                <a:latin typeface="Lucida Calligraphy"/>
                <a:cs typeface="Lucida Calligraphy"/>
              </a:rPr>
              <a:t>I Surrender My Home</a:t>
            </a:r>
          </a:p>
          <a:p>
            <a:pPr marL="0" indent="0" algn="ctr">
              <a:buNone/>
            </a:pPr>
            <a:endParaRPr lang="en-US" sz="4800" b="1" dirty="0">
              <a:solidFill>
                <a:srgbClr val="2C59E1"/>
              </a:solidFill>
              <a:latin typeface="Lucida Calligraphy"/>
              <a:cs typeface="Lucida Calligraphy"/>
            </a:endParaRPr>
          </a:p>
        </p:txBody>
      </p:sp>
      <p:pic>
        <p:nvPicPr>
          <p:cNvPr id="5" name="Picture 4" descr="iStock_000080782859_Double-2.jpg"/>
          <p:cNvPicPr>
            <a:picLocks noChangeAspect="1"/>
          </p:cNvPicPr>
          <p:nvPr/>
        </p:nvPicPr>
        <p:blipFill>
          <a:blip r:embed="rId2"/>
          <a:stretch>
            <a:fillRect/>
          </a:stretch>
        </p:blipFill>
        <p:spPr>
          <a:xfrm>
            <a:off x="1141975" y="54830"/>
            <a:ext cx="7187233" cy="479148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43508945"/>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Lucida Calligraphy"/>
                <a:cs typeface="Lucida Calligraphy"/>
              </a:rPr>
              <a:t>Psalm 61:4-5</a:t>
            </a:r>
            <a:endParaRPr lang="en-US" b="1" dirty="0">
              <a:solidFill>
                <a:srgbClr val="FF0000"/>
              </a:solidFill>
              <a:latin typeface="Lucida Calligraphy"/>
              <a:cs typeface="Lucida Calligraphy"/>
            </a:endParaRPr>
          </a:p>
        </p:txBody>
      </p:sp>
      <p:sp>
        <p:nvSpPr>
          <p:cNvPr id="8" name="Content Placeholder 7"/>
          <p:cNvSpPr>
            <a:spLocks noGrp="1"/>
          </p:cNvSpPr>
          <p:nvPr>
            <p:ph idx="1"/>
          </p:nvPr>
        </p:nvSpPr>
        <p:spPr/>
        <p:txBody>
          <a:bodyPr>
            <a:normAutofit/>
          </a:bodyPr>
          <a:lstStyle/>
          <a:p>
            <a:pPr marL="0" indent="0" algn="ctr">
              <a:buNone/>
            </a:pPr>
            <a:r>
              <a:rPr lang="en-US" sz="4400" dirty="0" smtClean="0"/>
              <a:t>I will abide in thy tabernacle forever: I will trust in the cover of thy wings…For thou, O </a:t>
            </a:r>
            <a:r>
              <a:rPr lang="en-US" sz="4400" dirty="0" smtClean="0"/>
              <a:t>God</a:t>
            </a:r>
            <a:r>
              <a:rPr lang="en-US" sz="4400" dirty="0" smtClean="0"/>
              <a:t>, hast heard my vows: thou hast given me the heritage of those that fear thy </a:t>
            </a:r>
            <a:r>
              <a:rPr lang="en-US" sz="4400" dirty="0" smtClean="0"/>
              <a:t>name </a:t>
            </a:r>
            <a:r>
              <a:rPr lang="en-US" sz="4400" dirty="0" smtClean="0"/>
              <a:t>(Psalm 61:4-5)</a:t>
            </a:r>
            <a:endParaRPr lang="en-US" sz="4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9538020"/>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2294" y="609024"/>
            <a:ext cx="4251898" cy="5770798"/>
          </a:xfrm>
        </p:spPr>
        <p:txBody>
          <a:bodyPr>
            <a:normAutofit lnSpcReduction="10000"/>
          </a:bodyPr>
          <a:lstStyle/>
          <a:p>
            <a:pPr marL="0" indent="0" algn="ctr">
              <a:buNone/>
            </a:pPr>
            <a:r>
              <a:rPr lang="en-US" sz="4000" dirty="0" smtClean="0"/>
              <a:t>At the point of death, Jesus’ loving hand grasps the Christian’s hand and guides her step from the darkness of the physical home into the glorious light of the heavenly home.</a:t>
            </a:r>
            <a:endParaRPr lang="en-US" sz="4000" dirty="0"/>
          </a:p>
        </p:txBody>
      </p:sp>
      <p:pic>
        <p:nvPicPr>
          <p:cNvPr id="10" name="Content Placeholder 9" descr="male_and_female_hands_set_05_by_fantasystock.jpg"/>
          <p:cNvPicPr>
            <a:picLocks noGrp="1" noChangeAspect="1"/>
          </p:cNvPicPr>
          <p:nvPr>
            <p:ph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3045" r="23045"/>
          <a:stretch>
            <a:fillRect/>
          </a:stretch>
        </p:blipFill>
        <p:spPr>
          <a:xfrm>
            <a:off x="4648200" y="955746"/>
            <a:ext cx="4038600" cy="4911258"/>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9097613"/>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Placeholder 7" descr="lgZwkxg6MNigJIBaBw--hDk3ZzZXHPM8FTvBuvNzfGzXBWJRDamOlLxiWyQN6pXr6aOJaDlO_n-6oc9Xu7enk20_MrGNyWELOKDM5Ch8UJb7L-iqeURUxgt5sKVwH1J5zSfRaN7uuaQeiFiqtXcbkrLf7Pn6WGjzCh48tLv5-S3yY5ZWvNiIcajhFJrqXfrFQOZniKUOKzl76pLk4ryzJIpqWkfsY.jpg"/>
          <p:cNvPicPr>
            <a:picLocks noGrp="1" noChangeAspect="1"/>
          </p:cNvPicPr>
          <p:nvPr>
            <p:ph type="pic"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500" b="12500"/>
          <a:stretch>
            <a:fillRect/>
          </a:stretch>
        </p:blipFill>
        <p:spPr/>
      </p:pic>
      <p:sp>
        <p:nvSpPr>
          <p:cNvPr id="7" name="Text Placeholder 6"/>
          <p:cNvSpPr>
            <a:spLocks noGrp="1"/>
          </p:cNvSpPr>
          <p:nvPr>
            <p:ph type="body" sz="half" idx="2"/>
          </p:nvPr>
        </p:nvSpPr>
        <p:spPr>
          <a:xfrm>
            <a:off x="271868" y="5151477"/>
            <a:ext cx="8628043" cy="1546243"/>
          </a:xfrm>
        </p:spPr>
        <p:txBody>
          <a:bodyPr>
            <a:noAutofit/>
          </a:bodyPr>
          <a:lstStyle/>
          <a:p>
            <a:pPr algn="ctr"/>
            <a:r>
              <a:rPr lang="en-US" sz="4400" dirty="0" smtClean="0"/>
              <a:t>Home is the place where, when you go there, they have to take you in.</a:t>
            </a:r>
            <a:endParaRPr lang="en-US" sz="4400" dirty="0"/>
          </a:p>
        </p:txBody>
      </p:sp>
      <p:pic>
        <p:nvPicPr>
          <p:cNvPr id="6" name="Picture 5" descr="iStock_000080782859_Double-2.jpg"/>
          <p:cNvPicPr>
            <a:picLocks noChangeAspect="1"/>
          </p:cNvPicPr>
          <p:nvPr/>
        </p:nvPicPr>
        <p:blipFill>
          <a:blip r:embed="rId3"/>
          <a:stretch>
            <a:fillRect/>
          </a:stretch>
        </p:blipFill>
        <p:spPr>
          <a:xfrm>
            <a:off x="896277" y="0"/>
            <a:ext cx="7938839" cy="529255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647716"/>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Content Placeholder 7" descr="WSP1.jpg"/>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857" r="12857"/>
          <a:stretch>
            <a:fillRect/>
          </a:stretch>
        </p:blipFill>
        <p:spPr/>
      </p:pic>
      <p:sp>
        <p:nvSpPr>
          <p:cNvPr id="7" name="Content Placeholder 6"/>
          <p:cNvSpPr>
            <a:spLocks noGrp="1"/>
          </p:cNvSpPr>
          <p:nvPr>
            <p:ph sz="half" idx="2"/>
          </p:nvPr>
        </p:nvSpPr>
        <p:spPr>
          <a:xfrm>
            <a:off x="4648200" y="1256322"/>
            <a:ext cx="4038600" cy="4869841"/>
          </a:xfrm>
        </p:spPr>
        <p:txBody>
          <a:bodyPr/>
          <a:lstStyle/>
          <a:p>
            <a:r>
              <a:rPr lang="en-US" sz="4000" dirty="0" smtClean="0"/>
              <a:t>What does it take to build an earthly home?</a:t>
            </a:r>
          </a:p>
          <a:p>
            <a:endParaRPr lang="en-US" dirty="0"/>
          </a:p>
          <a:p>
            <a:r>
              <a:rPr lang="en-US" sz="4000" dirty="0" smtClean="0"/>
              <a:t>What does it take to build a heavenly home?</a:t>
            </a:r>
            <a:endParaRPr lang="en-US" sz="4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3170743"/>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09296"/>
          </a:xfrm>
        </p:spPr>
        <p:txBody>
          <a:bodyPr/>
          <a:lstStyle/>
          <a:p>
            <a:r>
              <a:rPr lang="en-US" b="1" dirty="0" smtClean="0">
                <a:solidFill>
                  <a:srgbClr val="FF0000"/>
                </a:solidFill>
                <a:latin typeface="Lucida Calligraphy"/>
                <a:cs typeface="Lucida Calligraphy"/>
              </a:rPr>
              <a:t>Titus 2:4-5</a:t>
            </a:r>
            <a:endParaRPr lang="en-US" b="1" dirty="0">
              <a:solidFill>
                <a:srgbClr val="FF0000"/>
              </a:solidFill>
              <a:latin typeface="Lucida Calligraphy"/>
              <a:cs typeface="Lucida Calligraphy"/>
            </a:endParaRPr>
          </a:p>
        </p:txBody>
      </p:sp>
      <p:sp>
        <p:nvSpPr>
          <p:cNvPr id="3" name="Content Placeholder 2"/>
          <p:cNvSpPr>
            <a:spLocks noGrp="1"/>
          </p:cNvSpPr>
          <p:nvPr>
            <p:ph idx="1"/>
          </p:nvPr>
        </p:nvSpPr>
        <p:spPr>
          <a:xfrm>
            <a:off x="828292" y="1283934"/>
            <a:ext cx="7647897" cy="5025288"/>
          </a:xfrm>
        </p:spPr>
        <p:txBody>
          <a:bodyPr>
            <a:normAutofit lnSpcReduction="10000"/>
          </a:bodyPr>
          <a:lstStyle/>
          <a:p>
            <a:pPr marL="0" indent="0" algn="ctr">
              <a:buNone/>
            </a:pPr>
            <a:r>
              <a:rPr lang="en-US" sz="4400" dirty="0" smtClean="0"/>
              <a:t>That they may teach the young women to be sober, to love their husbands, and to love their children, to be discreet, chaste, keepers at home, good, obedient to their own husbands, that the word of God be not blasphemed.</a:t>
            </a:r>
            <a:endParaRPr lang="en-US" sz="4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0481898"/>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iStock_000010355815_XXXLarge.jpg"/>
          <p:cNvPicPr>
            <a:picLocks noChangeAspect="1"/>
          </p:cNvPicPr>
          <p:nvPr/>
        </p:nvPicPr>
        <p:blipFill>
          <a:blip r:embed="rId2"/>
          <a:stretch>
            <a:fillRect/>
          </a:stretch>
        </p:blipFill>
        <p:spPr>
          <a:xfrm>
            <a:off x="3947475" y="2228769"/>
            <a:ext cx="5196525" cy="3897394"/>
          </a:xfrm>
          <a:prstGeom prst="rect">
            <a:avLst/>
          </a:prstGeom>
        </p:spPr>
      </p:pic>
      <p:sp>
        <p:nvSpPr>
          <p:cNvPr id="5" name="Content Placeholder 4"/>
          <p:cNvSpPr>
            <a:spLocks noGrp="1"/>
          </p:cNvSpPr>
          <p:nvPr>
            <p:ph sz="half" idx="1"/>
          </p:nvPr>
        </p:nvSpPr>
        <p:spPr/>
        <p:txBody>
          <a:bodyPr>
            <a:normAutofit/>
          </a:bodyPr>
          <a:lstStyle/>
          <a:p>
            <a:pPr marL="0" indent="0" algn="ctr">
              <a:buNone/>
            </a:pPr>
            <a:r>
              <a:rPr lang="en-US" sz="3600" b="1" dirty="0" smtClean="0">
                <a:solidFill>
                  <a:srgbClr val="00AE00"/>
                </a:solidFill>
              </a:rPr>
              <a:t>Home</a:t>
            </a:r>
            <a:r>
              <a:rPr lang="en-US" sz="3600" dirty="0" smtClean="0"/>
              <a:t> can be our lair, our den, and the burrow where we hide away to recover from the wounds inflicted by the world.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454865"/>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417638"/>
            <a:ext cx="4038600" cy="4708525"/>
          </a:xfrm>
        </p:spPr>
        <p:txBody>
          <a:bodyPr>
            <a:normAutofit fontScale="92500"/>
          </a:bodyPr>
          <a:lstStyle/>
          <a:p>
            <a:pPr marL="0" indent="0" algn="ctr">
              <a:buNone/>
            </a:pPr>
            <a:r>
              <a:rPr lang="en-US" sz="4000" dirty="0" smtClean="0"/>
              <a:t>In our attempts to create perfect solace, can we create instead an object of passionate devotion that needs to be surrendered for God’s use?</a:t>
            </a:r>
            <a:endParaRPr lang="en-US" sz="4000" dirty="0"/>
          </a:p>
        </p:txBody>
      </p:sp>
      <p:pic>
        <p:nvPicPr>
          <p:cNvPr id="8" name="Content Placeholder 7" descr="images.jpg"/>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6754" r="6754"/>
          <a:stretch>
            <a:fillRect/>
          </a:stretch>
        </p:blipFill>
        <p:spPr>
          <a:xfrm>
            <a:off x="457200" y="1600200"/>
            <a:ext cx="3863724" cy="4525963"/>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1957236"/>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1792288" y="4800600"/>
            <a:ext cx="5486400" cy="45719"/>
          </a:xfrm>
        </p:spPr>
        <p:txBody>
          <a:bodyPr>
            <a:normAutofit fontScale="90000"/>
          </a:bodyPr>
          <a:lstStyle/>
          <a:p>
            <a:r>
              <a:rPr lang="en-US" dirty="0" smtClean="0"/>
              <a:t>I Peter 3:1-6</a:t>
            </a:r>
            <a:endParaRPr lang="en-US" dirty="0"/>
          </a:p>
        </p:txBody>
      </p:sp>
      <p:pic>
        <p:nvPicPr>
          <p:cNvPr id="3" name="Content Placeholder 2" descr="the-word-home.jpg"/>
          <p:cNvPicPr>
            <a:picLocks noGrp="1" noChangeAspect="1"/>
          </p:cNvPicPr>
          <p:nvPr>
            <p:ph type="pic"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1944" r="11944"/>
          <a:stretch>
            <a:fillRect/>
          </a:stretch>
        </p:blipFill>
        <p:spPr>
          <a:xfrm>
            <a:off x="1560325" y="612775"/>
            <a:ext cx="5964584" cy="3848900"/>
          </a:xfrm>
        </p:spPr>
      </p:pic>
      <p:sp>
        <p:nvSpPr>
          <p:cNvPr id="6" name="Content Placeholder 5"/>
          <p:cNvSpPr>
            <a:spLocks noGrp="1"/>
          </p:cNvSpPr>
          <p:nvPr>
            <p:ph type="body" sz="half" idx="2"/>
          </p:nvPr>
        </p:nvSpPr>
        <p:spPr>
          <a:xfrm>
            <a:off x="993951" y="4846319"/>
            <a:ext cx="6902434" cy="1325881"/>
          </a:xfrm>
        </p:spPr>
        <p:txBody>
          <a:bodyPr>
            <a:normAutofit/>
          </a:bodyPr>
          <a:lstStyle/>
          <a:p>
            <a:pPr marL="0" indent="0" algn="ctr">
              <a:buNone/>
            </a:pPr>
            <a:r>
              <a:rPr lang="en-US" sz="3600" dirty="0" smtClean="0"/>
              <a:t>Abraham and Sarah exemplified awe-inspiring instant hospitality.</a:t>
            </a:r>
            <a:endParaRPr lang="en-US" sz="3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4596294"/>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4470764" y="1132992"/>
            <a:ext cx="4423380" cy="5045003"/>
          </a:xfrm>
        </p:spPr>
        <p:txBody>
          <a:bodyPr>
            <a:normAutofit/>
          </a:bodyPr>
          <a:lstStyle/>
          <a:p>
            <a:pPr marL="0" indent="0" algn="ctr">
              <a:buNone/>
            </a:pPr>
            <a:r>
              <a:rPr lang="en-US" sz="4400" dirty="0" smtClean="0"/>
              <a:t>Hospitality can be overwhelming, but the Holy Spirit can help you add this as a virtue to your spiritual life.</a:t>
            </a:r>
          </a:p>
          <a:p>
            <a:pPr marL="0" indent="0" algn="ctr">
              <a:buNone/>
            </a:pPr>
            <a:r>
              <a:rPr lang="en-US" sz="3600" dirty="0" smtClean="0"/>
              <a:t>(2 Peter 1:7)</a:t>
            </a:r>
            <a:endParaRPr lang="en-US" sz="3600" dirty="0"/>
          </a:p>
        </p:txBody>
      </p:sp>
      <p:pic>
        <p:nvPicPr>
          <p:cNvPr id="3" name="Content Placeholder 2" descr="homes.jpg"/>
          <p:cNvPicPr>
            <a:picLocks noGrp="1" noChangeAspect="1"/>
          </p:cNvPicPr>
          <p:nvPr>
            <p:ph sz="half"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0418" r="20418"/>
          <a:stretch>
            <a:fillRect/>
          </a:stretch>
        </p:blipFill>
        <p:spPr>
          <a:xfrm>
            <a:off x="193268" y="1341041"/>
            <a:ext cx="4302532" cy="4525963"/>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1449818"/>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424"/>
            <a:ext cx="8229600" cy="1256322"/>
          </a:xfrm>
        </p:spPr>
        <p:txBody>
          <a:bodyPr/>
          <a:lstStyle/>
          <a:p>
            <a:r>
              <a:rPr lang="en-US" b="1" dirty="0" smtClean="0">
                <a:solidFill>
                  <a:srgbClr val="FF0000"/>
                </a:solidFill>
                <a:latin typeface="Lucida Calligraphy"/>
                <a:cs typeface="Lucida Calligraphy"/>
              </a:rPr>
              <a:t>Romans 12:1-2</a:t>
            </a:r>
            <a:endParaRPr lang="en-US" b="1" dirty="0">
              <a:solidFill>
                <a:srgbClr val="FF0000"/>
              </a:solidFill>
              <a:latin typeface="Lucida Calligraphy"/>
              <a:cs typeface="Lucida Calligraphy"/>
            </a:endParaRPr>
          </a:p>
        </p:txBody>
      </p:sp>
      <p:sp>
        <p:nvSpPr>
          <p:cNvPr id="3" name="Content Placeholder 2"/>
          <p:cNvSpPr>
            <a:spLocks noGrp="1"/>
          </p:cNvSpPr>
          <p:nvPr>
            <p:ph idx="1"/>
          </p:nvPr>
        </p:nvSpPr>
        <p:spPr>
          <a:xfrm>
            <a:off x="1021560" y="1615270"/>
            <a:ext cx="7344191" cy="4293585"/>
          </a:xfrm>
        </p:spPr>
        <p:txBody>
          <a:bodyPr>
            <a:normAutofit/>
          </a:bodyPr>
          <a:lstStyle/>
          <a:p>
            <a:pPr marL="0" indent="0" algn="ctr">
              <a:buNone/>
            </a:pPr>
            <a:endParaRPr lang="en-US" sz="4400" dirty="0" smtClean="0"/>
          </a:p>
          <a:p>
            <a:pPr marL="0" indent="0" algn="ctr">
              <a:buNone/>
            </a:pPr>
            <a:r>
              <a:rPr lang="en-US" sz="4400" b="1" dirty="0" smtClean="0">
                <a:solidFill>
                  <a:srgbClr val="000000"/>
                </a:solidFill>
              </a:rPr>
              <a:t>Our bodies must be living sacrifices, transformed to the good, acceptable, and perfect will of God.</a:t>
            </a:r>
            <a:endParaRPr lang="en-US" sz="4400" dirty="0">
              <a:solidFill>
                <a:srgbClr val="0000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71539782"/>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descr="home.jpg"/>
          <p:cNvPicPr>
            <a:picLocks noGrp="1" noChangeAspect="1"/>
          </p:cNvPicPr>
          <p:nvPr>
            <p:ph type="pic"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556" r="5556"/>
          <a:stretch>
            <a:fillRect/>
          </a:stretch>
        </p:blipFill>
        <p:spPr/>
      </p:pic>
      <p:sp>
        <p:nvSpPr>
          <p:cNvPr id="4" name="Content Placeholder 3"/>
          <p:cNvSpPr>
            <a:spLocks noGrp="1"/>
          </p:cNvSpPr>
          <p:nvPr>
            <p:ph type="body" sz="half" idx="2"/>
          </p:nvPr>
        </p:nvSpPr>
        <p:spPr>
          <a:xfrm>
            <a:off x="372731" y="4846319"/>
            <a:ext cx="8324336" cy="1808046"/>
          </a:xfrm>
        </p:spPr>
        <p:txBody>
          <a:bodyPr>
            <a:normAutofit fontScale="92500" lnSpcReduction="10000"/>
          </a:bodyPr>
          <a:lstStyle/>
          <a:p>
            <a:pPr marL="0" indent="0" algn="ctr">
              <a:buNone/>
            </a:pPr>
            <a:r>
              <a:rPr lang="en-US" sz="4400" dirty="0" smtClean="0"/>
              <a:t>Are you one who enjoys opening your home to guests…or do you struggle with the details?</a:t>
            </a:r>
            <a:endParaRPr lang="en-US" sz="4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4763025"/>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93269" y="1946609"/>
            <a:ext cx="3975802" cy="4179554"/>
          </a:xfrm>
        </p:spPr>
        <p:txBody>
          <a:bodyPr>
            <a:noAutofit/>
          </a:bodyPr>
          <a:lstStyle/>
          <a:p>
            <a:pPr marL="0" indent="0" algn="ctr">
              <a:buNone/>
            </a:pPr>
            <a:r>
              <a:rPr lang="en-US" sz="4400" dirty="0" smtClean="0"/>
              <a:t>The home we long for exists both spiritually and physically.</a:t>
            </a:r>
            <a:endParaRPr lang="en-US" sz="4400" dirty="0"/>
          </a:p>
        </p:txBody>
      </p:sp>
      <p:pic>
        <p:nvPicPr>
          <p:cNvPr id="3" name="Content Placeholder 2" descr="WSP1.jpg"/>
          <p:cNvPicPr>
            <a:picLocks noGrp="1" noChangeAspect="1"/>
          </p:cNvPicPr>
          <p:nvPr>
            <p:ph sz="half" idx="2"/>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857" r="12857"/>
          <a:stretch>
            <a:fillRect/>
          </a:stretch>
        </p:blipFill>
        <p:spPr>
          <a:xfrm>
            <a:off x="4169071" y="1600200"/>
            <a:ext cx="4774795" cy="4525963"/>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7561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TotalTime>
  <Words>340</Words>
  <Application>Microsoft Macintosh PowerPoint</Application>
  <PresentationFormat>On-screen Show (4:3)</PresentationFormat>
  <Paragraphs>21</Paragraphs>
  <Slides>13</Slides>
  <Notes>0</Notes>
  <HiddenSlides>0</HiddenSlides>
  <MMClips>0</MMClips>
  <ScaleCrop>false</ScaleCrop>
  <HeadingPairs>
    <vt:vector size="4" baseType="variant">
      <vt:variant>
        <vt:lpstr>Design Template</vt:lpstr>
      </vt:variant>
      <vt:variant>
        <vt:i4>1</vt:i4>
      </vt:variant>
      <vt:variant>
        <vt:lpstr>Slide Titles</vt:lpstr>
      </vt:variant>
      <vt:variant>
        <vt:i4>13</vt:i4>
      </vt:variant>
    </vt:vector>
  </HeadingPairs>
  <TitlesOfParts>
    <vt:vector size="14" baseType="lpstr">
      <vt:lpstr>Office Theme</vt:lpstr>
      <vt:lpstr>Slide 1</vt:lpstr>
      <vt:lpstr>Titus 2:4-5</vt:lpstr>
      <vt:lpstr>Slide 3</vt:lpstr>
      <vt:lpstr>Slide 4</vt:lpstr>
      <vt:lpstr>I Peter 3:1-6</vt:lpstr>
      <vt:lpstr>Slide 6</vt:lpstr>
      <vt:lpstr>Romans 12:1-2</vt:lpstr>
      <vt:lpstr>Slide 8</vt:lpstr>
      <vt:lpstr>Slide 9</vt:lpstr>
      <vt:lpstr>Psalm 61:4-5</vt:lpstr>
      <vt:lpstr>Slide 11</vt:lpstr>
      <vt:lpstr>Slide 12</vt:lpstr>
      <vt:lpstr>Slide 13</vt:lpstr>
    </vt:vector>
  </TitlesOfParts>
  <Company>Women Nationally Active for Christ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Hodges</dc:creator>
  <cp:lastModifiedBy>Phyllis York</cp:lastModifiedBy>
  <cp:revision>23</cp:revision>
  <dcterms:created xsi:type="dcterms:W3CDTF">2016-02-16T16:33:47Z</dcterms:created>
  <dcterms:modified xsi:type="dcterms:W3CDTF">2016-02-16T17:04:00Z</dcterms:modified>
</cp:coreProperties>
</file>