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061F4"/>
    <a:srgbClr val="00AF00"/>
    <a:srgbClr val="0000B7"/>
    <a:srgbClr val="000086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893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322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358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77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796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2/16/16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75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2/16/16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473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2/16/16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959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2/16/16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133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2/16/16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069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E6602-B378-154A-B4CD-9DFB64406F7E}" type="datetimeFigureOut">
              <a:rPr lang="en-US" smtClean="0"/>
              <a:pPr/>
              <a:t>2/16/16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24492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E6602-B378-154A-B4CD-9DFB64406F7E}" type="datetimeFigureOut">
              <a:rPr lang="en-US" smtClean="0"/>
              <a:pPr/>
              <a:t>2/16/16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A7916-D4D8-EE47-BEC9-02109CD6C8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896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52535" y="5616608"/>
            <a:ext cx="7351711" cy="76762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00B7"/>
                </a:solidFill>
                <a:latin typeface="Lucida Calligraphy"/>
                <a:cs typeface="Lucida Calligraphy"/>
              </a:rPr>
              <a:t>I Surrender My Home</a:t>
            </a:r>
            <a:endParaRPr lang="en-US" sz="4000" b="1" dirty="0">
              <a:solidFill>
                <a:srgbClr val="0000B7"/>
              </a:solidFill>
              <a:latin typeface="Lucida Calligraphy"/>
              <a:cs typeface="Lucida Calligraphy"/>
            </a:endParaRPr>
          </a:p>
        </p:txBody>
      </p:sp>
      <p:pic>
        <p:nvPicPr>
          <p:cNvPr id="5" name="Picture 4" descr="iStock_000080782859_Doubl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36" y="572930"/>
            <a:ext cx="7351711" cy="490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628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Stock_000010355815_XXX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571" y="948785"/>
            <a:ext cx="6302921" cy="4727191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07500" y="981949"/>
            <a:ext cx="3912340" cy="49791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0AF00"/>
                </a:solidFill>
              </a:rPr>
              <a:t>Home </a:t>
            </a:r>
            <a:r>
              <a:rPr lang="en-US" sz="4400" dirty="0" smtClean="0"/>
              <a:t>is the place to find refuge, strength, and comfort.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184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tock_000080782859_Doubl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8213"/>
            <a:ext cx="5283448" cy="352229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1214905"/>
            <a:ext cx="4408340" cy="49112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In an effort to make our </a:t>
            </a:r>
            <a:r>
              <a:rPr lang="en-US" sz="4000" b="1" dirty="0" smtClean="0">
                <a:solidFill>
                  <a:srgbClr val="3061F4"/>
                </a:solidFill>
              </a:rPr>
              <a:t>home</a:t>
            </a:r>
            <a:r>
              <a:rPr lang="en-US" sz="4000" dirty="0" smtClean="0">
                <a:solidFill>
                  <a:srgbClr val="3061F4"/>
                </a:solidFill>
              </a:rPr>
              <a:t> </a:t>
            </a:r>
            <a:r>
              <a:rPr lang="en-US" sz="4000" dirty="0" smtClean="0"/>
              <a:t>a place of utopia, we neglect to surrender it for God’s use.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8540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Stock_000010355815_XXX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4975856" cy="373189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Lucida Calligraphy"/>
                <a:cs typeface="Lucida Calligraphy"/>
              </a:rPr>
              <a:t>Date</a:t>
            </a:r>
          </a:p>
          <a:p>
            <a:endParaRPr lang="en-US" sz="4000" b="1" dirty="0">
              <a:latin typeface="Lucida Calligraphy"/>
              <a:cs typeface="Lucida Calligraphy"/>
            </a:endParaRPr>
          </a:p>
          <a:p>
            <a:r>
              <a:rPr lang="en-US" sz="4000" b="1" dirty="0" smtClean="0">
                <a:latin typeface="Lucida Calligraphy"/>
                <a:cs typeface="Lucida Calligraphy"/>
              </a:rPr>
              <a:t>Time</a:t>
            </a:r>
          </a:p>
          <a:p>
            <a:endParaRPr lang="en-US" sz="4000" b="1" dirty="0">
              <a:latin typeface="Lucida Calligraphy"/>
              <a:cs typeface="Lucida Calligraphy"/>
            </a:endParaRPr>
          </a:p>
          <a:p>
            <a:r>
              <a:rPr lang="en-US" sz="4000" b="1" dirty="0" smtClean="0">
                <a:latin typeface="Lucida Calligraphy"/>
                <a:cs typeface="Lucida Calligraphy"/>
              </a:rPr>
              <a:t>Place</a:t>
            </a:r>
            <a:endParaRPr lang="en-US" sz="4000" b="1" dirty="0">
              <a:latin typeface="Lucida Calligraphy"/>
              <a:cs typeface="Lucida Calligraphy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500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600" dirty="0" smtClean="0">
              <a:latin typeface="Lucida Calligraphy"/>
              <a:cs typeface="Lucida Calligraphy"/>
            </a:endParaRPr>
          </a:p>
          <a:p>
            <a:pPr marL="0" indent="0">
              <a:buNone/>
            </a:pPr>
            <a:endParaRPr lang="en-US" sz="3600">
              <a:latin typeface="Lucida Calligraphy"/>
              <a:cs typeface="Lucida Calligraphy"/>
            </a:endParaRPr>
          </a:p>
          <a:p>
            <a:pPr marL="0" indent="0">
              <a:buNone/>
            </a:pPr>
            <a:r>
              <a:rPr lang="en-US" sz="3600" smtClean="0">
                <a:latin typeface="Lucida Calligraphy"/>
                <a:cs typeface="Lucida Calligraphy"/>
              </a:rPr>
              <a:t>In </a:t>
            </a:r>
            <a:r>
              <a:rPr lang="en-US" sz="3600" dirty="0" smtClean="0">
                <a:latin typeface="Lucida Calligraphy"/>
                <a:cs typeface="Lucida Calligraphy"/>
              </a:rPr>
              <a:t>partnership</a:t>
            </a:r>
          </a:p>
          <a:p>
            <a:pPr marL="0" indent="0">
              <a:buNone/>
            </a:pPr>
            <a:r>
              <a:rPr lang="en-US" sz="3600" dirty="0">
                <a:latin typeface="Lucida Calligraphy"/>
                <a:cs typeface="Lucida Calligraphy"/>
              </a:rPr>
              <a:t>w</a:t>
            </a:r>
            <a:r>
              <a:rPr lang="en-US" sz="3600" dirty="0" smtClean="0">
                <a:latin typeface="Lucida Calligraphy"/>
                <a:cs typeface="Lucida Calligraphy"/>
              </a:rPr>
              <a:t>ith….</a:t>
            </a:r>
            <a:endParaRPr lang="en-US" sz="3600" dirty="0">
              <a:latin typeface="Lucida Calligraphy"/>
              <a:cs typeface="Lucida Calligraphy"/>
            </a:endParaRPr>
          </a:p>
        </p:txBody>
      </p:sp>
      <p:pic>
        <p:nvPicPr>
          <p:cNvPr id="5" name="Content Placeholder 4" descr="logo for ppt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5709" r="5709"/>
          <a:stretch>
            <a:fillRect/>
          </a:stretch>
        </p:blipFill>
        <p:spPr>
          <a:xfrm>
            <a:off x="4648200" y="963016"/>
            <a:ext cx="4038600" cy="516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9233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46</Words>
  <Application>Microsoft Macintosh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Company>Women Nationally Active for Christ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Hodges</dc:creator>
  <cp:lastModifiedBy>Phyllis York</cp:lastModifiedBy>
  <cp:revision>8</cp:revision>
  <dcterms:created xsi:type="dcterms:W3CDTF">2016-02-16T16:33:48Z</dcterms:created>
  <dcterms:modified xsi:type="dcterms:W3CDTF">2016-02-16T16:42:38Z</dcterms:modified>
</cp:coreProperties>
</file>