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59" r:id="rId12"/>
    <p:sldId id="26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7"/>
    <a:srgbClr val="00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099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4" name="Content Placeholder 13" descr="iStock_000013824623_L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r="5309"/>
          <a:stretch>
            <a:fillRect/>
          </a:stretch>
        </p:blipFill>
        <p:spPr>
          <a:xfrm>
            <a:off x="4648200" y="546100"/>
            <a:ext cx="4038600" cy="5964238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I </a:t>
            </a:r>
          </a:p>
          <a:p>
            <a:pPr marL="0" indent="0" algn="ctr">
              <a:buNone/>
            </a:pPr>
            <a:r>
              <a:rPr lang="en-US" sz="5400" dirty="0" smtClean="0"/>
              <a:t>Surrender</a:t>
            </a:r>
          </a:p>
          <a:p>
            <a:pPr marL="0" indent="0" algn="ctr">
              <a:buNone/>
            </a:pPr>
            <a:r>
              <a:rPr lang="en-US" sz="5400" dirty="0" smtClean="0"/>
              <a:t>My 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628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Ephesians 5:16</a:t>
            </a:r>
            <a:endParaRPr lang="en-US" dirty="0"/>
          </a:p>
        </p:txBody>
      </p:sp>
      <p:pic>
        <p:nvPicPr>
          <p:cNvPr id="5" name="Content Placeholder 4" descr="iStock_000001136467_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8" b="13458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0593" y="1600200"/>
            <a:ext cx="4886207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How can you redeem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5278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Stock_000009145973_XXXL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>
          <a:xfrm>
            <a:off x="5409259" y="1600200"/>
            <a:ext cx="3734740" cy="4525963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b="1" dirty="0">
                <a:latin typeface="Lucida Calligraphy"/>
                <a:cs typeface="Lucida Calligraphy"/>
              </a:rPr>
              <a:t>Date</a:t>
            </a:r>
          </a:p>
          <a:p>
            <a:pPr marL="0" indent="0">
              <a:buNone/>
            </a:pPr>
            <a:endParaRPr lang="en-US" sz="4400" b="1" dirty="0">
              <a:latin typeface="Lucida Calligraphy"/>
              <a:cs typeface="Lucida Calligraphy"/>
            </a:endParaRPr>
          </a:p>
          <a:p>
            <a:r>
              <a:rPr lang="en-US" sz="4400" b="1" dirty="0">
                <a:latin typeface="Lucida Calligraphy"/>
                <a:cs typeface="Lucida Calligraphy"/>
              </a:rPr>
              <a:t>Time</a:t>
            </a:r>
          </a:p>
          <a:p>
            <a:endParaRPr lang="en-US" sz="4400" b="1" dirty="0">
              <a:latin typeface="Lucida Calligraphy"/>
              <a:cs typeface="Lucida Calligraphy"/>
            </a:endParaRPr>
          </a:p>
          <a:p>
            <a:r>
              <a:rPr lang="en-US" sz="4400" b="1" dirty="0">
                <a:latin typeface="Lucida Calligraphy"/>
                <a:cs typeface="Lucida Calligraphy"/>
              </a:rPr>
              <a:t>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00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latin typeface="Lucida Calligraphy"/>
              <a:cs typeface="Lucida Calligraphy"/>
            </a:endParaRPr>
          </a:p>
          <a:p>
            <a:pPr marL="0" indent="0">
              <a:buNone/>
            </a:pPr>
            <a:endParaRPr lang="en-US" sz="3600">
              <a:latin typeface="Lucida Calligraphy"/>
              <a:cs typeface="Lucida Calligraphy"/>
            </a:endParaRPr>
          </a:p>
          <a:p>
            <a:pPr marL="0" indent="0">
              <a:buNone/>
            </a:pPr>
            <a:r>
              <a:rPr lang="en-US" sz="3600" smtClean="0">
                <a:latin typeface="Lucida Calligraphy"/>
                <a:cs typeface="Lucida Calligraphy"/>
              </a:rPr>
              <a:t>In </a:t>
            </a:r>
            <a:r>
              <a:rPr lang="en-US" sz="3600" dirty="0" smtClean="0">
                <a:latin typeface="Lucida Calligraphy"/>
                <a:cs typeface="Lucida Calligraphy"/>
              </a:rPr>
              <a:t>partnership</a:t>
            </a:r>
          </a:p>
          <a:p>
            <a:pPr marL="0" indent="0">
              <a:buNone/>
            </a:pPr>
            <a:r>
              <a:rPr lang="en-US" sz="3600" dirty="0">
                <a:latin typeface="Lucida Calligraphy"/>
                <a:cs typeface="Lucida Calligraphy"/>
              </a:rPr>
              <a:t>w</a:t>
            </a:r>
            <a:r>
              <a:rPr lang="en-US" sz="3600" dirty="0" smtClean="0">
                <a:latin typeface="Lucida Calligraphy"/>
                <a:cs typeface="Lucida Calligraphy"/>
              </a:rPr>
              <a:t>ith….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logo for pp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5709"/>
          <a:stretch>
            <a:fillRect/>
          </a:stretch>
        </p:blipFill>
        <p:spPr>
          <a:xfrm>
            <a:off x="4648200" y="963016"/>
            <a:ext cx="4038600" cy="51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3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God is the source of our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/>
              <a:t>, </a:t>
            </a:r>
          </a:p>
          <a:p>
            <a:pPr marL="0" indent="0" algn="ctr">
              <a:buNone/>
            </a:pPr>
            <a:r>
              <a:rPr lang="en-US" sz="4000" dirty="0" smtClean="0"/>
              <a:t>and He has the highest claim </a:t>
            </a:r>
          </a:p>
          <a:p>
            <a:pPr marL="0" indent="0" algn="ctr">
              <a:buNone/>
            </a:pPr>
            <a:r>
              <a:rPr lang="en-US" sz="4000" dirty="0" smtClean="0"/>
              <a:t>on its use.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184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Romans 12:1-2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Our reasonable service is submitting ourselves wholly to God as a living sacrifice….including the use of the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He has given us.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823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35407" y="658520"/>
            <a:ext cx="4308592" cy="5823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Everything we do requires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/>
              <a:t>.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 </a:t>
            </a:r>
            <a:r>
              <a:rPr lang="en-US" sz="4000" dirty="0"/>
              <a:t>W</a:t>
            </a:r>
            <a:r>
              <a:rPr lang="en-US" sz="4000" dirty="0" smtClean="0"/>
              <a:t>hat </a:t>
            </a:r>
            <a:r>
              <a:rPr lang="en-US" sz="4000" dirty="0" smtClean="0"/>
              <a:t>distractions or demands might influence your </a:t>
            </a:r>
            <a:r>
              <a:rPr lang="en-US" sz="4000" dirty="0" smtClean="0"/>
              <a:t>usage of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3" name="Content Placeholder 2" descr="iStock_000048817310_Ful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87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854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5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 descr="iStock_000001136467_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b="6011"/>
          <a:stretch>
            <a:fillRect/>
          </a:stretch>
        </p:blipFill>
        <p:spPr>
          <a:xfrm>
            <a:off x="457200" y="677863"/>
            <a:ext cx="4038600" cy="54483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8741" y="1222963"/>
            <a:ext cx="4698059" cy="490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We may think we are too busy to take </a:t>
            </a:r>
            <a:r>
              <a:rPr lang="en-US" sz="36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3600" dirty="0" smtClean="0"/>
              <a:t> out to be with God, </a:t>
            </a:r>
          </a:p>
          <a:p>
            <a:pPr marL="0" indent="0" algn="ctr">
              <a:buNone/>
            </a:pPr>
            <a:r>
              <a:rPr lang="en-US" sz="3600" dirty="0" smtClean="0"/>
              <a:t>but our busy-ness actually increases our need for Him.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722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7185" y="1600200"/>
            <a:ext cx="734718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If Jesus, the Son of God, needed to make special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/>
              <a:t> to be with God and pray, how much more do we need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/>
              <a:t> with God?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3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8444" y="1600200"/>
            <a:ext cx="7554149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Not only is Jesus our role model in spending </a:t>
            </a:r>
            <a:r>
              <a:rPr lang="en-US" sz="44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400" dirty="0" smtClean="0"/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with</a:t>
            </a:r>
            <a:r>
              <a:rPr lang="en-US" sz="4400" dirty="0" smtClean="0"/>
              <a:t> God, but also for spending </a:t>
            </a:r>
            <a:r>
              <a:rPr lang="en-US" sz="44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 for </a:t>
            </a:r>
            <a:r>
              <a:rPr lang="en-US" sz="4400" dirty="0" smtClean="0"/>
              <a:t>God.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85761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What part does the use of </a:t>
            </a:r>
            <a:r>
              <a:rPr lang="en-US" sz="44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400" dirty="0" smtClean="0"/>
              <a:t> play in your relationship with God?</a:t>
            </a:r>
            <a:endParaRPr lang="en-US" sz="4400" dirty="0"/>
          </a:p>
        </p:txBody>
      </p:sp>
      <p:pic>
        <p:nvPicPr>
          <p:cNvPr id="9" name="Content Placeholder 8" descr="iStock_000048817310_Ful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r="9118"/>
          <a:stretch>
            <a:fillRect/>
          </a:stretch>
        </p:blipFill>
        <p:spPr>
          <a:xfrm>
            <a:off x="244475" y="1317625"/>
            <a:ext cx="4251325" cy="4808538"/>
          </a:xfrm>
        </p:spPr>
      </p:pic>
    </p:spTree>
    <p:extLst>
      <p:ext uri="{BB962C8B-B14F-4D97-AF65-F5344CB8AC3E}">
        <p14:creationId xmlns:p14="http://schemas.microsoft.com/office/powerpoint/2010/main" val="797564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47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We are accountable to </a:t>
            </a:r>
            <a:br>
              <a:rPr lang="en-US" dirty="0" smtClean="0"/>
            </a:br>
            <a:r>
              <a:rPr lang="en-US" dirty="0" smtClean="0"/>
              <a:t>God for our decisions regarding </a:t>
            </a:r>
            <a:r>
              <a:rPr lang="en-US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dirty="0" smtClean="0"/>
              <a:t>, </a:t>
            </a:r>
          </a:p>
          <a:p>
            <a:pPr marL="0" indent="0" algn="ctr">
              <a:buNone/>
            </a:pPr>
            <a:r>
              <a:rPr lang="en-US" dirty="0" smtClean="0"/>
              <a:t>and will one day give an account to Him </a:t>
            </a:r>
          </a:p>
          <a:p>
            <a:pPr marL="0" indent="0" algn="ctr">
              <a:buNone/>
            </a:pPr>
            <a:r>
              <a:rPr lang="en-US" dirty="0" smtClean="0"/>
              <a:t>for how we used the </a:t>
            </a:r>
            <a:r>
              <a:rPr lang="en-US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He gave us.</a:t>
            </a:r>
            <a:endParaRPr lang="en-US" dirty="0"/>
          </a:p>
        </p:txBody>
      </p:sp>
      <p:pic>
        <p:nvPicPr>
          <p:cNvPr id="9" name="Content Placeholder 8" descr="iStock_000013824623_L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1918"/>
          <a:stretch>
            <a:fillRect/>
          </a:stretch>
        </p:blipFill>
        <p:spPr>
          <a:xfrm>
            <a:off x="4648200" y="582613"/>
            <a:ext cx="4038600" cy="5543550"/>
          </a:xfrm>
        </p:spPr>
      </p:pic>
    </p:spTree>
    <p:extLst>
      <p:ext uri="{BB962C8B-B14F-4D97-AF65-F5344CB8AC3E}">
        <p14:creationId xmlns:p14="http://schemas.microsoft.com/office/powerpoint/2010/main" val="2793159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187</Words>
  <Application>Microsoft Macintosh PowerPoint</Application>
  <PresentationFormat>On-screen Show (4:3)</PresentationFormat>
  <Paragraphs>32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Romans 12:1-2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Ephesians 5:16</vt:lpstr>
      <vt:lpstr>PowerPoint Presentation</vt:lpstr>
      <vt:lpstr>PowerPoint Presentation</vt:lpstr>
    </vt:vector>
  </TitlesOfParts>
  <Company>Women Nationally Active for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Elizabeth Hodges</cp:lastModifiedBy>
  <cp:revision>13</cp:revision>
  <dcterms:created xsi:type="dcterms:W3CDTF">2015-08-10T17:12:08Z</dcterms:created>
  <dcterms:modified xsi:type="dcterms:W3CDTF">2015-12-02T21:02:46Z</dcterms:modified>
</cp:coreProperties>
</file>