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B7"/>
    <a:srgbClr val="00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3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3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9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E6602-B378-154A-B4CD-9DFB64406F7E}" type="datetimeFigureOut">
              <a:rPr lang="en-US" smtClean="0"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099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4" name="Content Placeholder 13" descr="iStock_000013824623_Lar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r="5309"/>
          <a:stretch>
            <a:fillRect/>
          </a:stretch>
        </p:blipFill>
        <p:spPr>
          <a:xfrm>
            <a:off x="4648200" y="546100"/>
            <a:ext cx="4038600" cy="5964238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I </a:t>
            </a:r>
          </a:p>
          <a:p>
            <a:pPr marL="0" indent="0" algn="ctr">
              <a:buNone/>
            </a:pPr>
            <a:r>
              <a:rPr lang="en-US" sz="5400" dirty="0" smtClean="0"/>
              <a:t>Surrender</a:t>
            </a:r>
          </a:p>
          <a:p>
            <a:pPr marL="0" indent="0" algn="ctr">
              <a:buNone/>
            </a:pPr>
            <a:r>
              <a:rPr lang="en-US" sz="5400" dirty="0" smtClean="0"/>
              <a:t>My 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46286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God is the source of our </a:t>
            </a:r>
            <a:r>
              <a:rPr lang="en-US" sz="4000" b="1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time</a:t>
            </a:r>
            <a:r>
              <a:rPr lang="en-US" sz="4000" dirty="0" smtClean="0"/>
              <a:t>, </a:t>
            </a:r>
          </a:p>
          <a:p>
            <a:pPr marL="0" indent="0" algn="ctr">
              <a:buNone/>
            </a:pPr>
            <a:r>
              <a:rPr lang="en-US" sz="4000" dirty="0" smtClean="0"/>
              <a:t>and He has the highest claim </a:t>
            </a:r>
          </a:p>
          <a:p>
            <a:pPr marL="0" indent="0" algn="ctr">
              <a:buNone/>
            </a:pPr>
            <a:r>
              <a:rPr lang="en-US" sz="4000" dirty="0" smtClean="0"/>
              <a:t>on its use.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6184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35407" y="1214905"/>
            <a:ext cx="4308592" cy="4911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What distractions or demands might influence your </a:t>
            </a:r>
            <a:r>
              <a:rPr lang="en-US" sz="4000" b="1" dirty="0" smtClean="0">
                <a:solidFill>
                  <a:srgbClr val="FF0000"/>
                </a:solidFill>
              </a:rPr>
              <a:t>time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pic>
        <p:nvPicPr>
          <p:cNvPr id="3" name="Content Placeholder 2" descr="iStock_000048817310_Ful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r="87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8540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Stock_000009145973_XXXLar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b="1" dirty="0">
                <a:latin typeface="Lucida Calligraphy"/>
                <a:cs typeface="Lucida Calligraphy"/>
              </a:rPr>
              <a:t>Date</a:t>
            </a:r>
          </a:p>
          <a:p>
            <a:pPr marL="0" indent="0">
              <a:buNone/>
            </a:pPr>
            <a:endParaRPr lang="en-US" sz="4400" b="1" dirty="0">
              <a:latin typeface="Lucida Calligraphy"/>
              <a:cs typeface="Lucida Calligraphy"/>
            </a:endParaRPr>
          </a:p>
          <a:p>
            <a:r>
              <a:rPr lang="en-US" sz="4400" b="1" dirty="0">
                <a:latin typeface="Lucida Calligraphy"/>
                <a:cs typeface="Lucida Calligraphy"/>
              </a:rPr>
              <a:t>Time</a:t>
            </a:r>
          </a:p>
          <a:p>
            <a:endParaRPr lang="en-US" sz="4400" b="1" dirty="0">
              <a:latin typeface="Lucida Calligraphy"/>
              <a:cs typeface="Lucida Calligraphy"/>
            </a:endParaRPr>
          </a:p>
          <a:p>
            <a:r>
              <a:rPr lang="en-US" sz="4400" b="1" dirty="0">
                <a:latin typeface="Lucida Calligraphy"/>
                <a:cs typeface="Lucida Calligraphy"/>
              </a:rPr>
              <a:t>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0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1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latin typeface="Lucida Calligraphy"/>
              <a:cs typeface="Lucida Calligraphy"/>
            </a:endParaRPr>
          </a:p>
          <a:p>
            <a:pPr marL="0" indent="0">
              <a:buNone/>
            </a:pPr>
            <a:endParaRPr lang="en-US" sz="3600">
              <a:latin typeface="Lucida Calligraphy"/>
              <a:cs typeface="Lucida Calligraphy"/>
            </a:endParaRPr>
          </a:p>
          <a:p>
            <a:pPr marL="0" indent="0">
              <a:buNone/>
            </a:pPr>
            <a:r>
              <a:rPr lang="en-US" sz="3600" smtClean="0">
                <a:latin typeface="Lucida Calligraphy"/>
                <a:cs typeface="Lucida Calligraphy"/>
              </a:rPr>
              <a:t>In </a:t>
            </a:r>
            <a:r>
              <a:rPr lang="en-US" sz="3600" dirty="0" smtClean="0">
                <a:latin typeface="Lucida Calligraphy"/>
                <a:cs typeface="Lucida Calligraphy"/>
              </a:rPr>
              <a:t>partnership</a:t>
            </a:r>
          </a:p>
          <a:p>
            <a:pPr marL="0" indent="0">
              <a:buNone/>
            </a:pPr>
            <a:r>
              <a:rPr lang="en-US" sz="3600" dirty="0">
                <a:latin typeface="Lucida Calligraphy"/>
                <a:cs typeface="Lucida Calligraphy"/>
              </a:rPr>
              <a:t>w</a:t>
            </a:r>
            <a:r>
              <a:rPr lang="en-US" sz="3600" dirty="0" smtClean="0">
                <a:latin typeface="Lucida Calligraphy"/>
                <a:cs typeface="Lucida Calligraphy"/>
              </a:rPr>
              <a:t>ith….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logo for pp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5709"/>
          <a:stretch>
            <a:fillRect/>
          </a:stretch>
        </p:blipFill>
        <p:spPr>
          <a:xfrm>
            <a:off x="4648200" y="963016"/>
            <a:ext cx="4038600" cy="51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3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39</Words>
  <Application>Microsoft Macintosh PowerPoint</Application>
  <PresentationFormat>On-screen Show (4:3)</PresentationFormat>
  <Paragraphs>17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Women Nationally Active for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Elizabeth Hodges</cp:lastModifiedBy>
  <cp:revision>6</cp:revision>
  <dcterms:created xsi:type="dcterms:W3CDTF">2015-08-10T17:12:08Z</dcterms:created>
  <dcterms:modified xsi:type="dcterms:W3CDTF">2015-12-02T19:56:47Z</dcterms:modified>
</cp:coreProperties>
</file>