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5" r:id="rId5"/>
    <p:sldId id="266" r:id="rId6"/>
    <p:sldId id="267" r:id="rId7"/>
    <p:sldId id="258" r:id="rId8"/>
    <p:sldId id="260" r:id="rId9"/>
    <p:sldId id="261" r:id="rId10"/>
    <p:sldId id="262" r:id="rId11"/>
    <p:sldId id="263" r:id="rId12"/>
    <p:sldId id="270" r:id="rId13"/>
    <p:sldId id="271" r:id="rId14"/>
    <p:sldId id="272" r:id="rId15"/>
    <p:sldId id="26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780B"/>
    <a:srgbClr val="00AE00"/>
    <a:srgbClr val="2C59E1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822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881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323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729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186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106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489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864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133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356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7811-D51D-7E43-8DE0-D016C56CB71B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483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7811-D51D-7E43-8DE0-D016C56CB71B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8CDF-1C56-9C4B-8E46-B7B26186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160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472158" y="5030557"/>
            <a:ext cx="8384884" cy="13838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C04D00"/>
                </a:solidFill>
                <a:latin typeface="Lucida Calligraphy"/>
                <a:cs typeface="Lucida Calligraphy"/>
              </a:rPr>
              <a:t>I Surrender </a:t>
            </a:r>
            <a:r>
              <a:rPr lang="en-US" sz="5200" b="1" dirty="0" smtClean="0">
                <a:solidFill>
                  <a:srgbClr val="C04D00"/>
                </a:solidFill>
                <a:latin typeface="Lucida Calligraphy"/>
                <a:cs typeface="Lucida Calligraphy"/>
              </a:rPr>
              <a:t>My Expectations</a:t>
            </a:r>
            <a:endParaRPr lang="en-US" sz="5200" b="1" dirty="0">
              <a:solidFill>
                <a:srgbClr val="C04D00"/>
              </a:solidFill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2C59E1"/>
              </a:solidFill>
              <a:latin typeface="Lucida Calligraphy"/>
              <a:cs typeface="Lucida Calligraphy"/>
            </a:endParaRPr>
          </a:p>
        </p:txBody>
      </p:sp>
      <p:pic>
        <p:nvPicPr>
          <p:cNvPr id="7" name="Picture Placeholder 6" descr="iStock_000010133263_Larg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47472" r="-474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350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Psalm 37:4</a:t>
            </a:r>
            <a:endParaRPr lang="en-US" b="1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132696"/>
            <a:ext cx="8229600" cy="399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What is the stipulation in the first part of this verse for God giving us the desires of our hearts?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953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opinion_p26_27_20011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877" r="6877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41908" y="4800601"/>
            <a:ext cx="8270914" cy="192308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Unmet </a:t>
            </a:r>
            <a:r>
              <a:rPr lang="en-US" sz="4000" b="1" dirty="0" smtClean="0">
                <a:solidFill>
                  <a:srgbClr val="800000"/>
                </a:solidFill>
                <a:latin typeface="Lucida Calligraphy"/>
                <a:cs typeface="Lucida Calligraphy"/>
              </a:rPr>
              <a:t>expectations </a:t>
            </a:r>
            <a:r>
              <a:rPr lang="en-US" sz="4000" dirty="0" smtClean="0"/>
              <a:t>are the source of some of the deepest hurts ever experienced.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9097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39608"/>
            <a:ext cx="8229600" cy="4986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People are not and never will be perfect, but the One who carved a place in our hearts for these longings and </a:t>
            </a:r>
            <a:r>
              <a:rPr lang="en-US" sz="4000" b="1" dirty="0" smtClean="0">
                <a:solidFill>
                  <a:srgbClr val="800000"/>
                </a:solidFill>
                <a:latin typeface="Lucida Calligraphy"/>
                <a:cs typeface="Lucida Calligraphy"/>
              </a:rPr>
              <a:t>expectations</a:t>
            </a:r>
            <a:r>
              <a:rPr lang="en-US" sz="4000" dirty="0" smtClean="0">
                <a:cs typeface="Lucida Calligraphy"/>
              </a:rPr>
              <a:t> is the very definition of perfection. He beckons us to find full comfort and fulfillment in communion and fellowship with Him.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1221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ndex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686" r="20686"/>
          <a:stretch>
            <a:fillRect/>
          </a:stretch>
        </p:blipFill>
        <p:spPr>
          <a:xfrm>
            <a:off x="206003" y="1318690"/>
            <a:ext cx="4289797" cy="480747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18690"/>
            <a:ext cx="4038600" cy="4807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He is the Creator and knows we are not “wired” to always live up to our own </a:t>
            </a:r>
            <a:r>
              <a:rPr lang="en-US" sz="4000" b="1" dirty="0" smtClean="0">
                <a:solidFill>
                  <a:srgbClr val="FF780B"/>
                </a:solidFill>
                <a:latin typeface="Lucida Calligraphy"/>
                <a:cs typeface="Lucida Calligraphy"/>
              </a:rPr>
              <a:t>expectations.</a:t>
            </a:r>
            <a:endParaRPr lang="en-US" sz="4000" b="1" dirty="0">
              <a:solidFill>
                <a:srgbClr val="FF780B"/>
              </a:solidFill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83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1688"/>
            <a:ext cx="4038600" cy="5214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He died, and as He did, He chose to be actively present in comforting and redirecting our focus to </a:t>
            </a:r>
            <a:r>
              <a:rPr lang="en-US" sz="4000" b="1" dirty="0" smtClean="0">
                <a:solidFill>
                  <a:srgbClr val="800000"/>
                </a:solidFill>
                <a:latin typeface="Lucida Calligraphy"/>
                <a:cs typeface="Lucida Calligraphy"/>
              </a:rPr>
              <a:t>His expectations.</a:t>
            </a:r>
            <a:endParaRPr lang="en-US" sz="4000" b="1" dirty="0">
              <a:solidFill>
                <a:srgbClr val="800000"/>
              </a:solidFill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thecros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256" r="20256"/>
          <a:stretch>
            <a:fillRect/>
          </a:stretch>
        </p:blipFill>
        <p:spPr>
          <a:xfrm>
            <a:off x="4648199" y="1000724"/>
            <a:ext cx="4376959" cy="490515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6835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328082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Ask God to gently remind you of His expectations during these overwhelming times.</a:t>
            </a:r>
          </a:p>
          <a:p>
            <a:endParaRPr lang="en-US" dirty="0"/>
          </a:p>
          <a:p>
            <a:r>
              <a:rPr lang="en-US" sz="4000" dirty="0" smtClean="0"/>
              <a:t>2 Corinthians 9:8</a:t>
            </a:r>
            <a:endParaRPr lang="en-US" sz="4000" dirty="0"/>
          </a:p>
        </p:txBody>
      </p:sp>
      <p:pic>
        <p:nvPicPr>
          <p:cNvPr id="5" name="Picture 4" descr="iStock_000010133263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04" y="428253"/>
            <a:ext cx="4145287" cy="60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3170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3088"/>
            <a:ext cx="4038600" cy="5133076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u"/>
            </a:pPr>
            <a:r>
              <a:rPr lang="en-US" sz="4000" dirty="0" smtClean="0"/>
              <a:t>Ask for the fruit of the  Spirit while performing these tasks so they can become a source of ministry.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sz="3900" dirty="0" smtClean="0"/>
              <a:t>Galatians 5:22-23</a:t>
            </a:r>
            <a:endParaRPr lang="en-US" sz="3900" dirty="0"/>
          </a:p>
        </p:txBody>
      </p:sp>
      <p:pic>
        <p:nvPicPr>
          <p:cNvPr id="5" name="Content Placeholder 4" descr="index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036" r="22036"/>
          <a:stretch>
            <a:fillRect/>
          </a:stretch>
        </p:blipFill>
        <p:spPr>
          <a:xfrm>
            <a:off x="4648200" y="1172170"/>
            <a:ext cx="4420540" cy="495399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311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He must INCREASE, but I must decrease.</a:t>
            </a:r>
            <a:r>
              <a:rPr lang="en-US" sz="4400" dirty="0">
                <a:solidFill>
                  <a:srgbClr val="C04D00"/>
                </a:solidFill>
                <a:latin typeface="Lucida Calligraphy"/>
                <a:cs typeface="Lucida Calligraphy"/>
              </a:rPr>
              <a:t> John 3:30</a:t>
            </a: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6" name="Content Placeholder 5" descr="power-of-expectation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229" r="20229"/>
          <a:stretch>
            <a:fillRect/>
          </a:stretch>
        </p:blipFill>
        <p:spPr>
          <a:xfrm>
            <a:off x="4648199" y="1600200"/>
            <a:ext cx="4322811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048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29310"/>
            <a:ext cx="8229600" cy="5296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4D00"/>
                </a:solidFill>
                <a:latin typeface="Lucida Calligraphy"/>
                <a:cs typeface="Lucida Calligraphy"/>
              </a:rPr>
              <a:t>Expectations</a:t>
            </a:r>
            <a:r>
              <a:rPr lang="en-US" dirty="0" smtClean="0">
                <a:latin typeface="Lucida Calligraphy"/>
                <a:cs typeface="Lucida Calligraphy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cs typeface="Lucida Calligraphy"/>
              </a:rPr>
              <a:t>for </a:t>
            </a:r>
            <a:r>
              <a:rPr lang="en-US" dirty="0" smtClean="0">
                <a:solidFill>
                  <a:srgbClr val="000000"/>
                </a:solidFill>
                <a:cs typeface="Lucida Calligraphy"/>
              </a:rPr>
              <a:t>others</a:t>
            </a:r>
            <a:r>
              <a:rPr lang="en-US" dirty="0" smtClean="0">
                <a:solidFill>
                  <a:srgbClr val="000000"/>
                </a:solidFill>
                <a:cs typeface="Lucida Calligraphy"/>
              </a:rPr>
              <a:t> and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cs typeface="Lucida Calligraphy"/>
              </a:rPr>
              <a:t>ourselves </a:t>
            </a:r>
            <a:r>
              <a:rPr lang="en-US" dirty="0" smtClean="0">
                <a:solidFill>
                  <a:srgbClr val="000000"/>
                </a:solidFill>
                <a:cs typeface="Lucida Calligraphy"/>
              </a:rPr>
              <a:t>can come from various places: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  <a:cs typeface="Lucida Calligraphy"/>
              </a:rPr>
              <a:t>Culture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  <a:cs typeface="Lucida Calligraphy"/>
              </a:rPr>
              <a:t>Church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  <a:cs typeface="Lucida Calligraphy"/>
              </a:rPr>
              <a:t>Role models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  <a:cs typeface="Lucida Calligraphy"/>
              </a:rPr>
              <a:t>Needs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  <a:cs typeface="Lucida Calligraphy"/>
              </a:rPr>
              <a:t>Wants</a:t>
            </a:r>
          </a:p>
          <a:p>
            <a:pPr marL="0" indent="0" algn="ctr">
              <a:buNone/>
            </a:pPr>
            <a:endParaRPr lang="en-US" b="1" dirty="0">
              <a:solidFill>
                <a:srgbClr val="C04D00"/>
              </a:solidFill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45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pinion_p26_27_20011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877" r="687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276783" y="5095677"/>
            <a:ext cx="8401164" cy="156289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800000"/>
                </a:solidFill>
                <a:latin typeface="Lucida Calligraphy"/>
                <a:cs typeface="Lucida Calligraphy"/>
              </a:rPr>
              <a:t>Expectations</a:t>
            </a:r>
            <a:r>
              <a:rPr lang="en-US" sz="4000" dirty="0" smtClean="0"/>
              <a:t> can distract us from what it means to live as children of Christ.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195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96055" y="1058208"/>
            <a:ext cx="3590745" cy="5502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Jesus came into a sea of false expectations for His life. He came to demonstrate that His grace and healing were greater than the Sabbath laws.</a:t>
            </a:r>
            <a:endParaRPr lang="en-US" sz="3600" dirty="0"/>
          </a:p>
        </p:txBody>
      </p:sp>
      <p:pic>
        <p:nvPicPr>
          <p:cNvPr id="4" name="Content Placeholder 3" descr="thecros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256" r="20256"/>
          <a:stretch>
            <a:fillRect/>
          </a:stretch>
        </p:blipFill>
        <p:spPr>
          <a:xfrm>
            <a:off x="181423" y="1200746"/>
            <a:ext cx="4572724" cy="481643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459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Jesus’ ultimate purpose was to make the Gospel a living thing that could be spread to those who were thirsting for something more than temporal victory.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144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Calligraphy"/>
                <a:cs typeface="Lucida Calligraphy"/>
              </a:rPr>
              <a:t>John 10:10</a:t>
            </a:r>
            <a:endParaRPr lang="en-US" b="1" dirty="0">
              <a:latin typeface="Lucida Calligraphy"/>
              <a:cs typeface="Lucida Calligraphy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12336" y="1600200"/>
            <a:ext cx="3574463" cy="48955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I am come that they might have life, and that they might have it more abundantly.</a:t>
            </a:r>
            <a:endParaRPr lang="en-US" sz="4000" dirty="0"/>
          </a:p>
        </p:txBody>
      </p:sp>
      <p:pic>
        <p:nvPicPr>
          <p:cNvPr id="8" name="Content Placeholder 7" descr="14115_18264_5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795" r="23795"/>
          <a:stretch>
            <a:fillRect/>
          </a:stretch>
        </p:blipFill>
        <p:spPr>
          <a:xfrm>
            <a:off x="276783" y="1600200"/>
            <a:ext cx="4509927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153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Should our perseverance in spreading the Gospel be solely dependent on the results we immediately see?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476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60528"/>
            <a:ext cx="8229600" cy="51656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God expects prayer to be a time to: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..pour out our hearts to Him</a:t>
            </a:r>
          </a:p>
          <a:p>
            <a:pPr marL="0" indent="0" algn="ctr">
              <a:buNone/>
            </a:pPr>
            <a:r>
              <a:rPr lang="en-US" sz="3600" dirty="0" smtClean="0"/>
              <a:t>..bring our petitions to Him</a:t>
            </a:r>
          </a:p>
          <a:p>
            <a:pPr marL="0" indent="0" algn="ctr">
              <a:buNone/>
            </a:pPr>
            <a:r>
              <a:rPr lang="en-US" sz="3600" dirty="0" smtClean="0"/>
              <a:t>..meditate on His goodness</a:t>
            </a:r>
          </a:p>
          <a:p>
            <a:pPr marL="0" indent="0" algn="ctr">
              <a:buNone/>
            </a:pPr>
            <a:r>
              <a:rPr lang="en-US" sz="3600" dirty="0" smtClean="0"/>
              <a:t>..lead us to His will</a:t>
            </a:r>
          </a:p>
          <a:p>
            <a:pPr marL="0" indent="0" algn="ctr">
              <a:buNone/>
            </a:pPr>
            <a:r>
              <a:rPr lang="en-US" sz="3600" dirty="0" smtClean="0"/>
              <a:t>..listen to His answers</a:t>
            </a:r>
          </a:p>
          <a:p>
            <a:pPr marL="0" indent="0" algn="ctr">
              <a:buNone/>
            </a:pPr>
            <a:r>
              <a:rPr lang="en-US" sz="3600" dirty="0" smtClean="0"/>
              <a:t>..</a:t>
            </a:r>
            <a:r>
              <a:rPr lang="en-US" sz="3600" dirty="0" smtClean="0"/>
              <a:t>mold </a:t>
            </a:r>
            <a:r>
              <a:rPr lang="en-US" sz="3600" dirty="0" smtClean="0"/>
              <a:t>us to His purpose for our </a:t>
            </a:r>
            <a:r>
              <a:rPr lang="en-US" sz="3600" dirty="0" smtClean="0"/>
              <a:t>lives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561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373</Words>
  <Application>Microsoft Macintosh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John 10:10</vt:lpstr>
      <vt:lpstr>Slide 8</vt:lpstr>
      <vt:lpstr>Slide 9</vt:lpstr>
      <vt:lpstr>Psalm 37:4</vt:lpstr>
      <vt:lpstr>Slide 11</vt:lpstr>
      <vt:lpstr>Slide 12</vt:lpstr>
      <vt:lpstr>Slide 13</vt:lpstr>
      <vt:lpstr>Slide 14</vt:lpstr>
      <vt:lpstr>Slide 15</vt:lpstr>
      <vt:lpstr>Slide 16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32</cp:revision>
  <dcterms:created xsi:type="dcterms:W3CDTF">2016-02-17T20:37:28Z</dcterms:created>
  <dcterms:modified xsi:type="dcterms:W3CDTF">2016-02-17T20:45:55Z</dcterms:modified>
</cp:coreProperties>
</file>