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04D00"/>
    <a:srgbClr val="3061F4"/>
    <a:srgbClr val="00AF00"/>
    <a:srgbClr val="0000B7"/>
    <a:srgbClr val="000086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893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322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358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77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796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75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473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959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133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069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449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E6602-B378-154A-B4CD-9DFB64406F7E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896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38391" y="5694356"/>
            <a:ext cx="8241506" cy="76762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4D00"/>
                </a:solidFill>
                <a:latin typeface="Lucida Calligraphy"/>
                <a:cs typeface="Lucida Calligraphy"/>
              </a:rPr>
              <a:t>I Surrender My Expectations</a:t>
            </a:r>
            <a:endParaRPr lang="en-US" sz="4000" b="1" dirty="0">
              <a:solidFill>
                <a:srgbClr val="C04D00"/>
              </a:solidFill>
              <a:latin typeface="Lucida Calligraphy"/>
              <a:cs typeface="Lucida Calligraphy"/>
            </a:endParaRPr>
          </a:p>
        </p:txBody>
      </p:sp>
      <p:pic>
        <p:nvPicPr>
          <p:cNvPr id="7" name="Picture 6" descr="iStock_000010133263_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455" y="210637"/>
            <a:ext cx="3745072" cy="547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628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38057"/>
            <a:ext cx="8229600" cy="1279581"/>
          </a:xfrm>
        </p:spPr>
        <p:txBody>
          <a:bodyPr>
            <a:noAutofit/>
          </a:bodyPr>
          <a:lstStyle/>
          <a:p>
            <a:r>
              <a:rPr lang="en-US" sz="3200" dirty="0"/>
              <a:t>Sometimes the purpose we create for ourselves skews the </a:t>
            </a:r>
            <a:r>
              <a:rPr lang="en-US" sz="3200" b="1" dirty="0">
                <a:solidFill>
                  <a:srgbClr val="C04D00"/>
                </a:solidFill>
                <a:latin typeface="Lucida Calligraphy"/>
                <a:cs typeface="Lucida Calligraphy"/>
              </a:rPr>
              <a:t>expectations</a:t>
            </a:r>
            <a:r>
              <a:rPr lang="en-US" sz="3200" b="1" dirty="0">
                <a:latin typeface="Lucida Calligraphy"/>
                <a:cs typeface="Lucida Calligraphy"/>
              </a:rPr>
              <a:t> </a:t>
            </a:r>
            <a:r>
              <a:rPr lang="en-US" sz="3200" dirty="0"/>
              <a:t>Christ has for us.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6" name="Content Placeholder 5" descr="opinion_p26_27_2001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7489" b="7489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type="body" sz="half" idx="4294967295"/>
          </p:nvPr>
        </p:nvSpPr>
        <p:spPr>
          <a:xfrm flipV="1">
            <a:off x="0" y="6172199"/>
            <a:ext cx="5486400" cy="4571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184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2029443"/>
            <a:ext cx="4408340" cy="32167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He must increase, but I must decrease.</a:t>
            </a:r>
          </a:p>
          <a:p>
            <a:pPr marL="0" indent="0" algn="ctr">
              <a:buNone/>
            </a:pPr>
            <a:r>
              <a:rPr lang="en-US" sz="4000" dirty="0" smtClean="0"/>
              <a:t>John 3:30</a:t>
            </a:r>
            <a:endParaRPr lang="en-US" sz="4000" dirty="0"/>
          </a:p>
        </p:txBody>
      </p:sp>
      <p:pic>
        <p:nvPicPr>
          <p:cNvPr id="4" name="Content Placeholder 3" descr="power-of-expectation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229" r="202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8540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Lucida Calligraphy"/>
                <a:cs typeface="Lucida Calligraphy"/>
              </a:rPr>
              <a:t>Date</a:t>
            </a:r>
          </a:p>
          <a:p>
            <a:endParaRPr lang="en-US" sz="4000" b="1" dirty="0">
              <a:latin typeface="Lucida Calligraphy"/>
              <a:cs typeface="Lucida Calligraphy"/>
            </a:endParaRPr>
          </a:p>
          <a:p>
            <a:r>
              <a:rPr lang="en-US" sz="4000" b="1" dirty="0" smtClean="0">
                <a:latin typeface="Lucida Calligraphy"/>
                <a:cs typeface="Lucida Calligraphy"/>
              </a:rPr>
              <a:t>Time</a:t>
            </a:r>
          </a:p>
          <a:p>
            <a:endParaRPr lang="en-US" sz="4000" b="1" dirty="0">
              <a:latin typeface="Lucida Calligraphy"/>
              <a:cs typeface="Lucida Calligraphy"/>
            </a:endParaRPr>
          </a:p>
          <a:p>
            <a:r>
              <a:rPr lang="en-US" sz="4000" b="1" dirty="0" smtClean="0">
                <a:latin typeface="Lucida Calligraphy"/>
                <a:cs typeface="Lucida Calligraphy"/>
              </a:rPr>
              <a:t>Place</a:t>
            </a:r>
            <a:endParaRPr lang="en-US" sz="4000" b="1" dirty="0">
              <a:latin typeface="Lucida Calligraphy"/>
              <a:cs typeface="Lucida Calligraphy"/>
            </a:endParaRPr>
          </a:p>
        </p:txBody>
      </p:sp>
      <p:pic>
        <p:nvPicPr>
          <p:cNvPr id="6" name="Picture 5" descr="iStock_000010133263_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19" y="382150"/>
            <a:ext cx="4190999" cy="612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500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>
              <a:latin typeface="Lucida Calligraphy"/>
              <a:cs typeface="Lucida Calligraphy"/>
            </a:endParaRPr>
          </a:p>
          <a:p>
            <a:pPr marL="0" indent="0">
              <a:buNone/>
            </a:pPr>
            <a:endParaRPr lang="en-US" sz="3600">
              <a:latin typeface="Lucida Calligraphy"/>
              <a:cs typeface="Lucida Calligraphy"/>
            </a:endParaRPr>
          </a:p>
          <a:p>
            <a:pPr marL="0" indent="0">
              <a:buNone/>
            </a:pPr>
            <a:r>
              <a:rPr lang="en-US" sz="3600" smtClean="0">
                <a:latin typeface="Lucida Calligraphy"/>
                <a:cs typeface="Lucida Calligraphy"/>
              </a:rPr>
              <a:t>In </a:t>
            </a:r>
            <a:r>
              <a:rPr lang="en-US" sz="3600" dirty="0" smtClean="0">
                <a:latin typeface="Lucida Calligraphy"/>
                <a:cs typeface="Lucida Calligraphy"/>
              </a:rPr>
              <a:t>partnership</a:t>
            </a:r>
          </a:p>
          <a:p>
            <a:pPr marL="0" indent="0">
              <a:buNone/>
            </a:pPr>
            <a:r>
              <a:rPr lang="en-US" sz="3600" dirty="0">
                <a:latin typeface="Lucida Calligraphy"/>
                <a:cs typeface="Lucida Calligraphy"/>
              </a:rPr>
              <a:t>w</a:t>
            </a:r>
            <a:r>
              <a:rPr lang="en-US" sz="3600" dirty="0" smtClean="0">
                <a:latin typeface="Lucida Calligraphy"/>
                <a:cs typeface="Lucida Calligraphy"/>
              </a:rPr>
              <a:t>ith….</a:t>
            </a:r>
            <a:endParaRPr lang="en-US" sz="3600" dirty="0">
              <a:latin typeface="Lucida Calligraphy"/>
              <a:cs typeface="Lucida Calligraphy"/>
            </a:endParaRPr>
          </a:p>
        </p:txBody>
      </p:sp>
      <p:pic>
        <p:nvPicPr>
          <p:cNvPr id="5" name="Content Placeholder 4" descr="logo for ppt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709" r="5709"/>
          <a:stretch>
            <a:fillRect/>
          </a:stretch>
        </p:blipFill>
        <p:spPr>
          <a:xfrm>
            <a:off x="4648200" y="963016"/>
            <a:ext cx="4038600" cy="516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9233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41</Words>
  <Application>Microsoft Macintosh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Sometimes the purpose we create for ourselves skews the expectations Christ has for us. </vt:lpstr>
      <vt:lpstr>Slide 3</vt:lpstr>
      <vt:lpstr>Slide 4</vt:lpstr>
      <vt:lpstr>Slide 5</vt:lpstr>
    </vt:vector>
  </TitlesOfParts>
  <Company>Women Nationally Active for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10</cp:revision>
  <dcterms:created xsi:type="dcterms:W3CDTF">2016-02-17T20:32:52Z</dcterms:created>
  <dcterms:modified xsi:type="dcterms:W3CDTF">2016-02-17T20:37:24Z</dcterms:modified>
</cp:coreProperties>
</file>