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AB0000"/>
    <a:srgbClr val="0000B7"/>
    <a:srgbClr val="000086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12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78934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2322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1358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4773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57962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575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1/4/16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04738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1/4/16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9599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1/4/16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91336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20691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24492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E6602-B378-154A-B4CD-9DFB64406F7E}" type="datetimeFigureOut">
              <a:rPr lang="en-US" smtClean="0"/>
              <a:pPr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896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sz="half" idx="1"/>
          </p:nvPr>
        </p:nvSpPr>
        <p:spPr>
          <a:xfrm>
            <a:off x="457200" y="1863823"/>
            <a:ext cx="4038600" cy="42623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AB0000"/>
                </a:solidFill>
                <a:latin typeface="Lucida Calligraphy"/>
                <a:cs typeface="Lucida Calligraphy"/>
              </a:rPr>
              <a:t>I</a:t>
            </a:r>
            <a:r>
              <a:rPr lang="en-US" sz="4000" b="1" dirty="0" smtClean="0">
                <a:solidFill>
                  <a:srgbClr val="AB0000"/>
                </a:solidFill>
                <a:latin typeface="Lucida Calligraphy"/>
                <a:cs typeface="Lucida Calligraphy"/>
              </a:rPr>
              <a:t> Surrender My 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AB0000"/>
                </a:solidFill>
                <a:latin typeface="Lucida Calligraphy"/>
                <a:cs typeface="Lucida Calligraphy"/>
              </a:rPr>
              <a:t>Dreams</a:t>
            </a:r>
            <a:endParaRPr lang="en-US" sz="4000" b="1" dirty="0">
              <a:solidFill>
                <a:srgbClr val="AB0000"/>
              </a:solidFill>
              <a:latin typeface="Lucida Calligraphy"/>
              <a:cs typeface="Lucida Calligraphy"/>
            </a:endParaRPr>
          </a:p>
        </p:txBody>
      </p:sp>
      <p:pic>
        <p:nvPicPr>
          <p:cNvPr id="7" name="Content Placeholder 6" descr="Dream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382" r="382"/>
          <a:stretch>
            <a:fillRect/>
          </a:stretch>
        </p:blipFill>
        <p:spPr>
          <a:xfrm>
            <a:off x="4648200" y="428625"/>
            <a:ext cx="4038600" cy="5697538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6286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In early childhood, we start </a:t>
            </a:r>
            <a:r>
              <a:rPr lang="en-US" b="1" dirty="0" smtClean="0">
                <a:solidFill>
                  <a:srgbClr val="AB0000"/>
                </a:solidFill>
                <a:latin typeface="Lucida Calligraphy"/>
                <a:cs typeface="Lucida Calligraphy"/>
              </a:rPr>
              <a:t>dreaming</a:t>
            </a:r>
            <a:r>
              <a:rPr lang="en-US" b="1" dirty="0" smtClean="0">
                <a:cs typeface="Lucida Calligraphy"/>
              </a:rPr>
              <a:t> </a:t>
            </a:r>
            <a:r>
              <a:rPr lang="en-US" dirty="0" smtClean="0">
                <a:cs typeface="Lucida Calligraphy"/>
              </a:rPr>
              <a:t>about our future. Often, </a:t>
            </a:r>
            <a:r>
              <a:rPr lang="en-US" b="1" dirty="0" smtClean="0">
                <a:solidFill>
                  <a:srgbClr val="AB0000"/>
                </a:solidFill>
                <a:cs typeface="Lucida Calligraphy"/>
              </a:rPr>
              <a:t>reality</a:t>
            </a:r>
            <a:r>
              <a:rPr lang="en-US" dirty="0" smtClean="0">
                <a:cs typeface="Lucida Calligraphy"/>
              </a:rPr>
              <a:t> alters those dreams, sometimes to the point they become far different from what we </a:t>
            </a:r>
            <a:r>
              <a:rPr lang="en-US" b="1" dirty="0" smtClean="0">
                <a:solidFill>
                  <a:srgbClr val="AB0000"/>
                </a:solidFill>
                <a:cs typeface="Lucida Calligraphy"/>
              </a:rPr>
              <a:t>expected</a:t>
            </a:r>
            <a:r>
              <a:rPr lang="en-US" dirty="0" smtClean="0">
                <a:cs typeface="Lucida Calligraphy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61843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49379" y="886229"/>
            <a:ext cx="4510690" cy="52399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Our childhood passions often fuel our career aspirations.</a:t>
            </a:r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What happens when God </a:t>
            </a:r>
            <a:r>
              <a:rPr lang="en-US" sz="4000" b="1" dirty="0" smtClean="0">
                <a:solidFill>
                  <a:srgbClr val="AB0000"/>
                </a:solidFill>
              </a:rPr>
              <a:t>intercedes</a:t>
            </a:r>
            <a:r>
              <a:rPr lang="en-US" sz="4000" dirty="0" smtClean="0"/>
              <a:t>?</a:t>
            </a:r>
          </a:p>
        </p:txBody>
      </p:sp>
      <p:pic>
        <p:nvPicPr>
          <p:cNvPr id="5" name="Content Placeholder 4" descr="Dreams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752" b="752"/>
          <a:stretch>
            <a:fillRect/>
          </a:stretch>
        </p:blipFill>
        <p:spPr>
          <a:xfrm>
            <a:off x="457200" y="557213"/>
            <a:ext cx="3877529" cy="5568950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28540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B0000"/>
                </a:solidFill>
                <a:latin typeface="Lucida Calligraphy"/>
                <a:cs typeface="Lucida Calligraphy"/>
              </a:rPr>
              <a:t>I Surrender My </a:t>
            </a:r>
            <a:r>
              <a:rPr lang="en-US" b="1" dirty="0" smtClean="0">
                <a:solidFill>
                  <a:srgbClr val="AB0000"/>
                </a:solidFill>
                <a:latin typeface="Lucida Calligraphy"/>
                <a:cs typeface="Lucida Calligraphy"/>
              </a:rPr>
              <a:t>Dreams</a:t>
            </a:r>
            <a:endParaRPr lang="en-US" dirty="0">
              <a:latin typeface="Lucida Calligraphy"/>
              <a:cs typeface="Lucida Calligraph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0368"/>
            <a:ext cx="8229600" cy="4225795"/>
          </a:xfrm>
        </p:spPr>
        <p:txBody>
          <a:bodyPr/>
          <a:lstStyle/>
          <a:p>
            <a:r>
              <a:rPr lang="en-US" sz="4000" b="1" dirty="0">
                <a:latin typeface="Lucida Calligraphy"/>
                <a:cs typeface="Lucida Calligraphy"/>
              </a:rPr>
              <a:t>Date</a:t>
            </a:r>
          </a:p>
          <a:p>
            <a:endParaRPr lang="en-US" sz="4000" b="1" dirty="0">
              <a:latin typeface="Lucida Calligraphy"/>
              <a:cs typeface="Lucida Calligraphy"/>
            </a:endParaRPr>
          </a:p>
          <a:p>
            <a:r>
              <a:rPr lang="en-US" sz="4000" b="1" dirty="0">
                <a:latin typeface="Lucida Calligraphy"/>
                <a:cs typeface="Lucida Calligraphy"/>
              </a:rPr>
              <a:t>Time</a:t>
            </a:r>
          </a:p>
          <a:p>
            <a:endParaRPr lang="en-US" sz="4000" b="1" dirty="0">
              <a:latin typeface="Lucida Calligraphy"/>
              <a:cs typeface="Lucida Calligraphy"/>
            </a:endParaRPr>
          </a:p>
          <a:p>
            <a:r>
              <a:rPr lang="en-US" sz="4000" b="1" dirty="0">
                <a:latin typeface="Lucida Calligraphy"/>
                <a:cs typeface="Lucida Calligraphy"/>
              </a:rPr>
              <a:t>Place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75000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10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>
              <a:latin typeface="Lucida Calligraphy"/>
              <a:cs typeface="Lucida Calligraphy"/>
            </a:endParaRPr>
          </a:p>
          <a:p>
            <a:pPr marL="0" indent="0">
              <a:buNone/>
            </a:pPr>
            <a:endParaRPr lang="en-US" sz="3600">
              <a:latin typeface="Lucida Calligraphy"/>
              <a:cs typeface="Lucida Calligraphy"/>
            </a:endParaRPr>
          </a:p>
          <a:p>
            <a:pPr marL="0" indent="0">
              <a:buNone/>
            </a:pPr>
            <a:r>
              <a:rPr lang="en-US" sz="3600" smtClean="0">
                <a:latin typeface="Lucida Calligraphy"/>
                <a:cs typeface="Lucida Calligraphy"/>
              </a:rPr>
              <a:t>In </a:t>
            </a:r>
            <a:r>
              <a:rPr lang="en-US" sz="3600" dirty="0" smtClean="0">
                <a:latin typeface="Lucida Calligraphy"/>
                <a:cs typeface="Lucida Calligraphy"/>
              </a:rPr>
              <a:t>partnership</a:t>
            </a:r>
          </a:p>
          <a:p>
            <a:pPr marL="0" indent="0">
              <a:buNone/>
            </a:pPr>
            <a:r>
              <a:rPr lang="en-US" sz="3600" dirty="0">
                <a:latin typeface="Lucida Calligraphy"/>
                <a:cs typeface="Lucida Calligraphy"/>
              </a:rPr>
              <a:t>w</a:t>
            </a:r>
            <a:r>
              <a:rPr lang="en-US" sz="3600" dirty="0" smtClean="0">
                <a:latin typeface="Lucida Calligraphy"/>
                <a:cs typeface="Lucida Calligraphy"/>
              </a:rPr>
              <a:t>ith….</a:t>
            </a:r>
            <a:endParaRPr lang="en-US" sz="3600" dirty="0">
              <a:latin typeface="Lucida Calligraphy"/>
              <a:cs typeface="Lucida Calligraphy"/>
            </a:endParaRPr>
          </a:p>
        </p:txBody>
      </p:sp>
      <p:pic>
        <p:nvPicPr>
          <p:cNvPr id="5" name="Content Placeholder 4" descr="logo for ppt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5709" r="5709"/>
          <a:stretch>
            <a:fillRect/>
          </a:stretch>
        </p:blipFill>
        <p:spPr>
          <a:xfrm>
            <a:off x="4648200" y="963016"/>
            <a:ext cx="4038600" cy="5163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39233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62</Words>
  <Application>Microsoft Macintosh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I Surrender My Dreams</vt:lpstr>
      <vt:lpstr>Slide 5</vt:lpstr>
    </vt:vector>
  </TitlesOfParts>
  <Company>Women Nationally Active for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Hodges</dc:creator>
  <cp:lastModifiedBy>Phyllis York</cp:lastModifiedBy>
  <cp:revision>8</cp:revision>
  <dcterms:created xsi:type="dcterms:W3CDTF">2016-01-04T19:11:43Z</dcterms:created>
  <dcterms:modified xsi:type="dcterms:W3CDTF">2016-01-04T19:12:14Z</dcterms:modified>
</cp:coreProperties>
</file>