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C59E1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2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822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881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323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729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186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106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489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864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133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356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483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87811-D51D-7E43-8DE0-D016C56CB71B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160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1146" y="800100"/>
            <a:ext cx="3550708" cy="532606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408185"/>
            <a:ext cx="4038600" cy="47179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I </a:t>
            </a:r>
          </a:p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Surrender</a:t>
            </a:r>
          </a:p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My 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2C59E1"/>
                </a:solidFill>
                <a:latin typeface="Lucida Calligraphy"/>
                <a:cs typeface="Lucida Calligraphy"/>
              </a:rPr>
              <a:t>Marriage</a:t>
            </a:r>
            <a:endParaRPr lang="en-US" sz="4800" b="1" dirty="0">
              <a:solidFill>
                <a:srgbClr val="2C59E1"/>
              </a:solidFill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350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alligraphy"/>
                <a:cs typeface="Lucida Calligraphy"/>
              </a:rPr>
              <a:t>1</a:t>
            </a:r>
            <a:r>
              <a:rPr lang="en-US" dirty="0" smtClean="0">
                <a:latin typeface="Lucida Calligraphy"/>
                <a:cs typeface="Lucida Calligraphy"/>
              </a:rPr>
              <a:t> Corinthians 13:1-3</a:t>
            </a:r>
            <a:endParaRPr lang="en-US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arranged-vs-love-marria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256" r="2025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Do </a:t>
            </a:r>
            <a:r>
              <a:rPr lang="en-US" sz="4800" dirty="0"/>
              <a:t>our </a:t>
            </a:r>
            <a:r>
              <a:rPr lang="en-US" sz="4800" b="1" dirty="0">
                <a:solidFill>
                  <a:srgbClr val="2C59E1"/>
                </a:solidFill>
              </a:rPr>
              <a:t>marriages</a:t>
            </a:r>
            <a:r>
              <a:rPr lang="en-US" sz="4800" dirty="0"/>
              <a:t> even have hope without acts of love?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9538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954" y="1033517"/>
            <a:ext cx="4100046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400" dirty="0" smtClean="0"/>
              <a:t>Ask God to reveal where you could show more love toward your husband that would bring glory to His name.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63902" y="2208918"/>
            <a:ext cx="4178534" cy="3133901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9097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173488"/>
            <a:ext cx="5563364" cy="5536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We search for fulfillment in our Christian </a:t>
            </a:r>
            <a:r>
              <a:rPr lang="en-US" sz="3600" b="1" dirty="0" smtClean="0">
                <a:solidFill>
                  <a:srgbClr val="2C59E1"/>
                </a:solidFill>
              </a:rPr>
              <a:t>marriages</a:t>
            </a:r>
            <a:r>
              <a:rPr lang="en-US" sz="3600" dirty="0" smtClean="0"/>
              <a:t> and do not realize we are searching in cultural principles instead of surrendering our </a:t>
            </a:r>
            <a:r>
              <a:rPr lang="en-US" sz="3600" b="1" dirty="0" smtClean="0">
                <a:solidFill>
                  <a:srgbClr val="2C59E1"/>
                </a:solidFill>
              </a:rPr>
              <a:t>marriages</a:t>
            </a:r>
            <a:r>
              <a:rPr lang="en-US" sz="3600" dirty="0" smtClean="0"/>
              <a:t> to God’s standards.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63364" y="1730456"/>
            <a:ext cx="3396706" cy="2942856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454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rriage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279" r="2027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Stop making your obedience to God contingent on your spouse’s action.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195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Peter 3:1-6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2084666"/>
            <a:ext cx="4038600" cy="40414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What instructions are wives given to “win” husbands and faithfully carry out their role as wives?</a:t>
            </a:r>
            <a:endParaRPr lang="en-US" sz="3600" dirty="0"/>
          </a:p>
        </p:txBody>
      </p:sp>
      <p:pic>
        <p:nvPicPr>
          <p:cNvPr id="8" name="Content Placeholder 7" descr="happy-marriag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635" r="86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4596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marriage-love-ring_1075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5282" r="25282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394379"/>
            <a:ext cx="4038600" cy="49838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One of God’s purposes for </a:t>
            </a:r>
            <a:r>
              <a:rPr lang="en-US" sz="3600" b="1" dirty="0" smtClean="0">
                <a:solidFill>
                  <a:srgbClr val="2C59E1"/>
                </a:solidFill>
              </a:rPr>
              <a:t>marriage</a:t>
            </a:r>
            <a:r>
              <a:rPr lang="en-US" sz="3600" dirty="0" smtClean="0"/>
              <a:t> is to make us mature in love by requiring us to emulate Christ-like love  when we don’t feel like it.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1449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560" y="773121"/>
            <a:ext cx="7344191" cy="454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2C59E1"/>
                </a:solidFill>
              </a:rPr>
              <a:t>Marriage</a:t>
            </a:r>
            <a:r>
              <a:rPr lang="en-US" sz="4400" dirty="0" smtClean="0"/>
              <a:t> is my most important act of service and ministry--- forcing me to draw closer to Christ and plead that He make me more like Him.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153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C59E1"/>
                </a:solidFill>
                <a:latin typeface="Lucida Calligraphy"/>
                <a:cs typeface="Lucida Calligraphy"/>
              </a:rPr>
              <a:t>Philippians 1:6</a:t>
            </a:r>
            <a:endParaRPr lang="en-US" b="1" dirty="0">
              <a:solidFill>
                <a:srgbClr val="2C59E1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292" y="1600200"/>
            <a:ext cx="7647897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Being confident of this very thing, that He which hath begun a good work in you will perform it until the day of Jesus Christ.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0481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rriage-Jo-Christian-Oterhals-enhanced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447" r="6447"/>
          <a:stretch>
            <a:fillRect/>
          </a:stretch>
        </p:blipFill>
        <p:spPr>
          <a:xfrm>
            <a:off x="206375" y="1476375"/>
            <a:ext cx="4289425" cy="49244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Submission to our husbands shows we value our relationship with Christ even more.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4763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When we enter a marriage, we make a commitment to God and to our spouse to show acts of love, independent of our feeling.</a:t>
            </a:r>
            <a:endParaRPr lang="en-US" sz="3600" dirty="0"/>
          </a:p>
        </p:txBody>
      </p:sp>
      <p:pic>
        <p:nvPicPr>
          <p:cNvPr id="7" name="Content Placeholder 6" descr="5591772_orig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945" b="69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7561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239</Words>
  <Application>Microsoft Macintosh PowerPoint</Application>
  <PresentationFormat>On-screen Show (4:3)</PresentationFormat>
  <Paragraphs>18</Paragraphs>
  <Slides>11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I Peter 3:1-6</vt:lpstr>
      <vt:lpstr>Slide 5</vt:lpstr>
      <vt:lpstr>Slide 6</vt:lpstr>
      <vt:lpstr>Philippians 1:6</vt:lpstr>
      <vt:lpstr>Slide 8</vt:lpstr>
      <vt:lpstr>Slide 9</vt:lpstr>
      <vt:lpstr>1 Corinthians 13:1-3</vt:lpstr>
      <vt:lpstr>Slide 11</vt:lpstr>
    </vt:vector>
  </TitlesOfParts>
  <Company>Women Nationally Active for Christ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11</cp:revision>
  <dcterms:created xsi:type="dcterms:W3CDTF">2015-11-20T20:54:30Z</dcterms:created>
  <dcterms:modified xsi:type="dcterms:W3CDTF">2015-11-20T20:57:23Z</dcterms:modified>
</cp:coreProperties>
</file>