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B7"/>
    <a:srgbClr val="000086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29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893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232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1358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4773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796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75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4738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8959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13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691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449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E6602-B378-154A-B4CD-9DFB64406F7E}" type="datetimeFigureOut">
              <a:rPr lang="en-US" smtClean="0"/>
              <a:pPr/>
              <a:t>11/20/15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7916-D4D8-EE47-BEC9-02109CD6C8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89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52536" y="5694356"/>
            <a:ext cx="6833410" cy="76762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000" b="1" dirty="0" smtClean="0">
                <a:solidFill>
                  <a:srgbClr val="0000B7"/>
                </a:solidFill>
                <a:latin typeface="Lucida Calligraphy"/>
                <a:cs typeface="Lucida Calligraphy"/>
              </a:rPr>
              <a:t>I Surrender My Marriage</a:t>
            </a:r>
            <a:endParaRPr lang="en-US" sz="4000" b="1" dirty="0">
              <a:solidFill>
                <a:srgbClr val="0000B7"/>
              </a:solidFill>
              <a:latin typeface="Lucida Calligraphy"/>
              <a:cs typeface="Lucida Calligraphy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263998" y="139568"/>
            <a:ext cx="4679851" cy="5443134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6286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76097" y="1035430"/>
            <a:ext cx="4638436" cy="53014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00B7"/>
                </a:solidFill>
              </a:rPr>
              <a:t>Marriage</a:t>
            </a:r>
            <a:r>
              <a:rPr lang="en-US" sz="4000" dirty="0" smtClean="0"/>
              <a:t> is fulfilling, but it is also challenging. For the </a:t>
            </a:r>
            <a:r>
              <a:rPr lang="en-US" sz="4000" b="1" dirty="0" smtClean="0">
                <a:solidFill>
                  <a:srgbClr val="0000B7"/>
                </a:solidFill>
              </a:rPr>
              <a:t>marriage</a:t>
            </a:r>
            <a:r>
              <a:rPr lang="en-US" sz="4000" dirty="0" smtClean="0"/>
              <a:t> relationship to be fulfilling both spouses must participate.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14533" y="1773316"/>
            <a:ext cx="4229467" cy="3575892"/>
          </a:xfr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184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0438" y="1304083"/>
            <a:ext cx="4486583" cy="468126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34729" y="1214905"/>
            <a:ext cx="4660374" cy="49112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Sometimes</a:t>
            </a:r>
            <a:r>
              <a:rPr lang="en-US" sz="4000" dirty="0" smtClean="0"/>
              <a:t>,</a:t>
            </a:r>
            <a:r>
              <a:rPr lang="en-US" sz="4000" dirty="0" smtClean="0"/>
              <a:t> surrender </a:t>
            </a:r>
            <a:r>
              <a:rPr lang="en-US" sz="4000" dirty="0" smtClean="0"/>
              <a:t>involves the idealistic dream</a:t>
            </a:r>
            <a:r>
              <a:rPr lang="en-US" sz="4000" dirty="0" smtClean="0"/>
              <a:t> of </a:t>
            </a:r>
            <a:r>
              <a:rPr lang="en-US" sz="4000" b="1" dirty="0" smtClean="0">
                <a:solidFill>
                  <a:srgbClr val="0000B7"/>
                </a:solidFill>
              </a:rPr>
              <a:t>marriage</a:t>
            </a:r>
            <a:r>
              <a:rPr lang="en-US" sz="4000" b="1" dirty="0" smtClean="0">
                <a:solidFill>
                  <a:srgbClr val="0000B7"/>
                </a:solidFill>
              </a:rPr>
              <a:t>.</a:t>
            </a:r>
          </a:p>
          <a:p>
            <a:pPr marL="0" indent="0" algn="ctr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8540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Lucida Calligraphy"/>
                <a:cs typeface="Lucida Calligraphy"/>
              </a:rPr>
              <a:t>Date</a:t>
            </a:r>
          </a:p>
          <a:p>
            <a:endParaRPr lang="en-US" sz="4000" b="1" dirty="0">
              <a:latin typeface="Lucida Calligraphy"/>
              <a:cs typeface="Lucida Calligraphy"/>
            </a:endParaRPr>
          </a:p>
          <a:p>
            <a:r>
              <a:rPr lang="en-US" sz="4000" b="1" dirty="0" smtClean="0">
                <a:latin typeface="Lucida Calligraphy"/>
                <a:cs typeface="Lucida Calligraphy"/>
              </a:rPr>
              <a:t>Time</a:t>
            </a:r>
          </a:p>
          <a:p>
            <a:endParaRPr lang="en-US" sz="4000" b="1" dirty="0">
              <a:latin typeface="Lucida Calligraphy"/>
              <a:cs typeface="Lucida Calligraphy"/>
            </a:endParaRPr>
          </a:p>
          <a:p>
            <a:r>
              <a:rPr lang="en-US" sz="4000" b="1" dirty="0" smtClean="0">
                <a:latin typeface="Lucida Calligraphy"/>
                <a:cs typeface="Lucida Calligraphy"/>
              </a:rPr>
              <a:t>Place</a:t>
            </a:r>
            <a:endParaRPr lang="en-US" sz="4000" b="1" dirty="0"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500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dirty="0" smtClean="0">
              <a:latin typeface="Lucida Calligraphy"/>
              <a:cs typeface="Lucida Calligraphy"/>
            </a:endParaRPr>
          </a:p>
          <a:p>
            <a:pPr marL="0" indent="0">
              <a:buNone/>
            </a:pPr>
            <a:endParaRPr lang="en-US" sz="3600">
              <a:latin typeface="Lucida Calligraphy"/>
              <a:cs typeface="Lucida Calligraphy"/>
            </a:endParaRPr>
          </a:p>
          <a:p>
            <a:pPr marL="0" indent="0">
              <a:buNone/>
            </a:pPr>
            <a:r>
              <a:rPr lang="en-US" sz="3600" smtClean="0">
                <a:latin typeface="Lucida Calligraphy"/>
                <a:cs typeface="Lucida Calligraphy"/>
              </a:rPr>
              <a:t>In </a:t>
            </a:r>
            <a:r>
              <a:rPr lang="en-US" sz="3600" dirty="0" smtClean="0">
                <a:latin typeface="Lucida Calligraphy"/>
                <a:cs typeface="Lucida Calligraphy"/>
              </a:rPr>
              <a:t>partnership</a:t>
            </a:r>
          </a:p>
          <a:p>
            <a:pPr marL="0" indent="0">
              <a:buNone/>
            </a:pPr>
            <a:r>
              <a:rPr lang="en-US" sz="3600" dirty="0">
                <a:latin typeface="Lucida Calligraphy"/>
                <a:cs typeface="Lucida Calligraphy"/>
              </a:rPr>
              <a:t>w</a:t>
            </a:r>
            <a:r>
              <a:rPr lang="en-US" sz="3600" dirty="0" smtClean="0">
                <a:latin typeface="Lucida Calligraphy"/>
                <a:cs typeface="Lucida Calligraphy"/>
              </a:rPr>
              <a:t>ith….</a:t>
            </a:r>
            <a:endParaRPr lang="en-US" sz="3600" dirty="0">
              <a:latin typeface="Lucida Calligraphy"/>
              <a:cs typeface="Lucida Calligraphy"/>
            </a:endParaRPr>
          </a:p>
        </p:txBody>
      </p:sp>
      <p:pic>
        <p:nvPicPr>
          <p:cNvPr id="5" name="Content Placeholder 4" descr="logo for ppt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709" r="5709"/>
          <a:stretch>
            <a:fillRect/>
          </a:stretch>
        </p:blipFill>
        <p:spPr>
          <a:xfrm>
            <a:off x="4648200" y="963016"/>
            <a:ext cx="4038600" cy="516314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9233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44</Words>
  <Application>Microsoft Macintosh PowerPoint</Application>
  <PresentationFormat>On-screen Show (4:3)</PresentationFormat>
  <Paragraphs>13</Paragraphs>
  <Slides>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Company>Women Nationally Active for Christ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6</cp:revision>
  <dcterms:created xsi:type="dcterms:W3CDTF">2015-11-20T20:52:31Z</dcterms:created>
  <dcterms:modified xsi:type="dcterms:W3CDTF">2015-11-20T20:54:27Z</dcterms:modified>
</cp:coreProperties>
</file>