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3" r:id="rId8"/>
    <p:sldId id="266" r:id="rId9"/>
    <p:sldId id="262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C59E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82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88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323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729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186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106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48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864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133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35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483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87811-D51D-7E43-8DE0-D016C56CB71B}" type="datetimeFigureOut">
              <a:rPr lang="en-US" smtClean="0"/>
              <a:pPr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18CDF-1C56-9C4B-8E46-B7B261864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60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75116" y="1063042"/>
            <a:ext cx="3960414" cy="5063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latin typeface="Lucida Calligraphy"/>
              <a:cs typeface="Lucida Calligraphy"/>
            </a:endParaRP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I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Surrender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My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 Abilities</a:t>
            </a:r>
            <a:endParaRPr lang="en-US" sz="4800" dirty="0">
              <a:latin typeface="Lucida Calligraphy"/>
              <a:cs typeface="Lucida Calligraphy"/>
            </a:endParaRPr>
          </a:p>
        </p:txBody>
      </p:sp>
      <p:pic>
        <p:nvPicPr>
          <p:cNvPr id="3" name="Content Placeholder 2" descr="Oct. pic 1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120" b="6120"/>
          <a:stretch>
            <a:fillRect/>
          </a:stretch>
        </p:blipFill>
        <p:spPr>
          <a:xfrm>
            <a:off x="457200" y="1063042"/>
            <a:ext cx="4517916" cy="5063121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35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-mark-wom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536" r="11536"/>
          <a:stretch>
            <a:fillRect/>
          </a:stretch>
        </p:blipFill>
        <p:spPr>
          <a:xfrm>
            <a:off x="109679" y="814539"/>
            <a:ext cx="5000884" cy="580808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727" y="814539"/>
            <a:ext cx="4113851" cy="56724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 smtClean="0"/>
              <a:t>Sometimes our own priorities and prideful natures stop us from</a:t>
            </a:r>
            <a:r>
              <a:rPr lang="en-US" sz="4800" dirty="0" smtClean="0"/>
              <a:t> encouraging </a:t>
            </a:r>
            <a:r>
              <a:rPr lang="en-US" sz="4800" dirty="0" smtClean="0"/>
              <a:t>others to use their </a:t>
            </a:r>
            <a:r>
              <a:rPr lang="en-US" sz="4800" b="1" dirty="0" smtClean="0">
                <a:solidFill>
                  <a:srgbClr val="FF0000"/>
                </a:solidFill>
              </a:rPr>
              <a:t>abilities</a:t>
            </a:r>
            <a:r>
              <a:rPr lang="en-US" sz="4800" dirty="0" smtClean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24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What happens when you are the only one at your church with the </a:t>
            </a:r>
            <a:r>
              <a:rPr lang="en-US" sz="4000" b="1" dirty="0" smtClean="0">
                <a:solidFill>
                  <a:srgbClr val="FF0000"/>
                </a:solidFill>
              </a:rPr>
              <a:t>unique, God-imparted gift </a:t>
            </a:r>
            <a:r>
              <a:rPr lang="en-US" sz="4000" dirty="0" smtClean="0"/>
              <a:t>to do a certain job, but you are burned out?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16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Lucida Calligraphy"/>
                <a:cs typeface="Lucida Calligraphy"/>
              </a:rPr>
              <a:t>Matthew 11:28</a:t>
            </a:r>
            <a:endParaRPr lang="en-US" b="1" dirty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When our strength is at an end, what </a:t>
            </a:r>
            <a:r>
              <a:rPr lang="en-US" sz="4800" smtClean="0"/>
              <a:t>does God </a:t>
            </a:r>
            <a:r>
              <a:rPr lang="en-US" sz="4800" dirty="0" smtClean="0"/>
              <a:t>promise?</a:t>
            </a:r>
          </a:p>
          <a:p>
            <a:pPr marL="0" indent="0" algn="ctr">
              <a:buNone/>
            </a:pPr>
            <a:endParaRPr lang="en-US" sz="4800" b="1" dirty="0" smtClean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07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4208" y="887371"/>
            <a:ext cx="3840442" cy="5706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God </a:t>
            </a:r>
            <a:r>
              <a:rPr lang="en-US" sz="4000" dirty="0"/>
              <a:t>gave you a very special </a:t>
            </a:r>
            <a:r>
              <a:rPr lang="en-US" sz="4000" b="1" dirty="0">
                <a:solidFill>
                  <a:srgbClr val="FF0000"/>
                </a:solidFill>
              </a:rPr>
              <a:t>gift</a:t>
            </a:r>
            <a:r>
              <a:rPr lang="en-US" sz="4000" dirty="0"/>
              <a:t>!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No one can do a better job at being you than you.</a:t>
            </a:r>
          </a:p>
          <a:p>
            <a:endParaRPr lang="en-US" dirty="0"/>
          </a:p>
        </p:txBody>
      </p:sp>
      <p:pic>
        <p:nvPicPr>
          <p:cNvPr id="3" name="Content Placeholder 2" descr="art.rebecca.josh_459px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548" r="20548"/>
          <a:stretch>
            <a:fillRect/>
          </a:stretch>
        </p:blipFill>
        <p:spPr>
          <a:xfrm>
            <a:off x="4437165" y="1009768"/>
            <a:ext cx="4558056" cy="5108105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4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Lucida Calligraphy"/>
                <a:cs typeface="Lucida Calligraphy"/>
              </a:rPr>
              <a:t>1 Corinthians 12</a:t>
            </a:r>
            <a:endParaRPr lang="en-US" b="1" dirty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Understand how your </a:t>
            </a:r>
            <a:r>
              <a:rPr lang="en-US" sz="4400" b="1" dirty="0" smtClean="0">
                <a:solidFill>
                  <a:srgbClr val="FF0000"/>
                </a:solidFill>
              </a:rPr>
              <a:t>abilities</a:t>
            </a:r>
            <a:r>
              <a:rPr lang="en-US" sz="4400" dirty="0" smtClean="0"/>
              <a:t> relate to the church and therefore to the individuals within the body of Christ.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15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Spiritual gifts </a:t>
            </a:r>
            <a:r>
              <a:rPr lang="en-US" sz="4400" dirty="0" smtClean="0"/>
              <a:t>are not the same as</a:t>
            </a:r>
          </a:p>
          <a:p>
            <a:pPr marL="0" indent="0" algn="ctr">
              <a:buNone/>
            </a:pPr>
            <a:r>
              <a:rPr lang="en-US" sz="4400" dirty="0" smtClean="0"/>
              <a:t> the fruit of the Spirit,</a:t>
            </a:r>
          </a:p>
          <a:p>
            <a:pPr marL="0" indent="0" algn="ctr">
              <a:buNone/>
            </a:pPr>
            <a:r>
              <a:rPr lang="en-US" sz="4400" dirty="0" smtClean="0"/>
              <a:t> though they are easy to confuse.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04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ore_abilitie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887" r="12887"/>
          <a:stretch>
            <a:fillRect/>
          </a:stretch>
        </p:blipFill>
        <p:spPr>
          <a:xfrm>
            <a:off x="1792288" y="352684"/>
            <a:ext cx="54864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10930" y="5079433"/>
            <a:ext cx="7313670" cy="16064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dirty="0"/>
              <a:t>Trust God to show you your </a:t>
            </a:r>
            <a:r>
              <a:rPr lang="en-US" sz="4000" b="1" dirty="0">
                <a:solidFill>
                  <a:srgbClr val="FF0000"/>
                </a:solidFill>
              </a:rPr>
              <a:t>spiritual gift(s)</a:t>
            </a:r>
            <a:r>
              <a:rPr lang="en-US" sz="4000" dirty="0"/>
              <a:t> and allow Him to guide you in the best way to use that </a:t>
            </a:r>
            <a:r>
              <a:rPr lang="en-US" sz="4000" b="1" dirty="0">
                <a:solidFill>
                  <a:srgbClr val="FF0000"/>
                </a:solidFill>
              </a:rPr>
              <a:t>gift</a:t>
            </a:r>
            <a:r>
              <a:rPr lang="en-US" sz="4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8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Availability and </a:t>
            </a:r>
            <a:r>
              <a:rPr lang="en-US" sz="4800" b="1" dirty="0" smtClean="0">
                <a:solidFill>
                  <a:srgbClr val="FF0000"/>
                </a:solidFill>
              </a:rPr>
              <a:t>ability</a:t>
            </a:r>
            <a:r>
              <a:rPr lang="en-US" sz="4800" dirty="0" smtClean="0"/>
              <a:t> are not synonymous.</a:t>
            </a:r>
            <a:endParaRPr lang="en-US" sz="4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75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iolin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3" b="123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566121" y="5367337"/>
            <a:ext cx="8155201" cy="12573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/>
              <a:t>Are you serving because it is your </a:t>
            </a:r>
            <a:r>
              <a:rPr lang="en-US" sz="4000" b="1" dirty="0">
                <a:solidFill>
                  <a:srgbClr val="FF0000"/>
                </a:solidFill>
              </a:rPr>
              <a:t>gift</a:t>
            </a:r>
            <a:r>
              <a:rPr lang="en-US" sz="4000" dirty="0"/>
              <a:t>, or because you are available?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90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 when to serve</a:t>
            </a:r>
            <a:br>
              <a:rPr lang="en-US" dirty="0"/>
            </a:br>
            <a:r>
              <a:rPr lang="en-US" dirty="0"/>
              <a:t>…and when to be served.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 descr="maid.2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548" r="6548"/>
          <a:stretch>
            <a:fillRect/>
          </a:stretch>
        </p:blipFill>
        <p:spPr/>
      </p:pic>
      <p:pic>
        <p:nvPicPr>
          <p:cNvPr id="11" name="Content Placeholder 10" descr="servant-clipart-Butler_Wearing_Tails_Holding_a_Tray_Royalty_Free_Clipart_Picture_090504-044876-32304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799" b="4799"/>
          <a:stretch>
            <a:fillRect/>
          </a:stretch>
        </p:blipFill>
        <p:spPr>
          <a:xfrm>
            <a:off x="4648200" y="1417638"/>
            <a:ext cx="4038600" cy="4708525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35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570"/>
            <a:ext cx="8229600" cy="5177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God has designs on our future….and He has designed us for the future. He has given us something to do in the future that no one else can do.</a:t>
            </a:r>
          </a:p>
          <a:p>
            <a:pPr marL="0" indent="0" algn="ctr">
              <a:buNone/>
            </a:pPr>
            <a:r>
              <a:rPr lang="en-US" sz="4400" dirty="0" smtClean="0"/>
              <a:t>(Ruth </a:t>
            </a:r>
            <a:r>
              <a:rPr lang="en-US" sz="4400" dirty="0" err="1" smtClean="0"/>
              <a:t>Senter</a:t>
            </a:r>
            <a:r>
              <a:rPr lang="en-US" sz="4400" dirty="0" smtClean="0"/>
              <a:t>)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95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234</Words>
  <Application>Microsoft Macintosh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1 Corinthians 12</vt:lpstr>
      <vt:lpstr>Slide 4</vt:lpstr>
      <vt:lpstr>Slide 5</vt:lpstr>
      <vt:lpstr>Slide 6</vt:lpstr>
      <vt:lpstr>Slide 7</vt:lpstr>
      <vt:lpstr>Know when to serve …and when to be served. </vt:lpstr>
      <vt:lpstr>Slide 9</vt:lpstr>
      <vt:lpstr>Slide 10</vt:lpstr>
      <vt:lpstr>Slide 11</vt:lpstr>
      <vt:lpstr>Matthew 11:28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10</cp:revision>
  <dcterms:created xsi:type="dcterms:W3CDTF">2015-10-06T17:43:44Z</dcterms:created>
  <dcterms:modified xsi:type="dcterms:W3CDTF">2015-10-06T17:45:54Z</dcterms:modified>
</cp:coreProperties>
</file>