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Oct. pic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167" b="5167"/>
          <a:stretch>
            <a:fillRect/>
          </a:stretch>
        </p:blipFill>
        <p:spPr>
          <a:xfrm>
            <a:off x="3575049" y="273050"/>
            <a:ext cx="5354027" cy="613052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4924" y="1435100"/>
            <a:ext cx="2950307" cy="46910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Lucida Calligraphy"/>
                <a:cs typeface="Lucida Calligraphy"/>
              </a:rPr>
              <a:t>I Surrender My </a:t>
            </a:r>
          </a:p>
          <a:p>
            <a:pPr algn="ctr"/>
            <a:r>
              <a:rPr lang="en-US" sz="4000" dirty="0" smtClean="0">
                <a:latin typeface="Lucida Calligraphy"/>
                <a:cs typeface="Lucida Calligraphy"/>
              </a:rPr>
              <a:t>Abilities</a:t>
            </a:r>
            <a:endParaRPr lang="en-US" sz="40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6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35430"/>
            <a:ext cx="3969997" cy="5090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God gave you a very special gift!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No one can do a better job at being you than you.</a:t>
            </a:r>
            <a:endParaRPr lang="en-US" sz="4000" dirty="0"/>
          </a:p>
        </p:txBody>
      </p:sp>
      <p:pic>
        <p:nvPicPr>
          <p:cNvPr id="3" name="Content Placeholder 2" descr="art.rebecca.josh_459p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548" r="20548"/>
          <a:stretch>
            <a:fillRect/>
          </a:stretch>
        </p:blipFill>
        <p:spPr>
          <a:xfrm>
            <a:off x="3969997" y="840154"/>
            <a:ext cx="4951406" cy="5548923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18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re_abiliti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887" r="12887"/>
          <a:stretch>
            <a:fillRect/>
          </a:stretch>
        </p:blipFill>
        <p:spPr>
          <a:xfrm>
            <a:off x="1537514" y="175846"/>
            <a:ext cx="6068972" cy="4551729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556846" y="4846319"/>
            <a:ext cx="8030307" cy="17186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Trust God to show you your spiritual gift(s) and allow Him to guide you in the best way to use that gift.</a:t>
            </a:r>
            <a:endParaRPr lang="en-US" sz="4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85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154" y="644770"/>
            <a:ext cx="3419229" cy="621323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Place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</p:txBody>
      </p:sp>
      <p:pic>
        <p:nvPicPr>
          <p:cNvPr id="8" name="Content Placeholder 7" descr="violin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6456" r="16456"/>
          <a:stretch>
            <a:fillRect/>
          </a:stretch>
        </p:blipFill>
        <p:spPr>
          <a:xfrm>
            <a:off x="5646" y="1094154"/>
            <a:ext cx="4918046" cy="5511537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0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2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10</cp:revision>
  <dcterms:created xsi:type="dcterms:W3CDTF">2015-10-06T17:46:01Z</dcterms:created>
  <dcterms:modified xsi:type="dcterms:W3CDTF">2015-10-06T17:50:36Z</dcterms:modified>
</cp:coreProperties>
</file>