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57" r:id="rId5"/>
    <p:sldId id="259" r:id="rId6"/>
    <p:sldId id="262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95629" y="5694356"/>
            <a:ext cx="7849190" cy="76762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Lucida Calligraphy"/>
                <a:cs typeface="Lucida Calligraphy"/>
              </a:rPr>
              <a:t>I Surrender My Addictions</a:t>
            </a:r>
            <a:endParaRPr lang="en-US" sz="4000" dirty="0">
              <a:latin typeface="Lucida Calligraphy"/>
              <a:cs typeface="Lucida Calligraphy"/>
            </a:endParaRPr>
          </a:p>
        </p:txBody>
      </p:sp>
      <p:pic>
        <p:nvPicPr>
          <p:cNvPr id="7" name="Picture Placeholder 6" descr="iStock_000000524678_Larg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0426" b="20426"/>
          <a:stretch>
            <a:fillRect/>
          </a:stretch>
        </p:blipFill>
        <p:spPr>
          <a:xfrm>
            <a:off x="1792288" y="184150"/>
            <a:ext cx="5842000" cy="518318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62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ov. pic 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556" r="5556"/>
          <a:stretch>
            <a:fillRect/>
          </a:stretch>
        </p:blipFill>
        <p:spPr>
          <a:xfrm>
            <a:off x="1354766" y="333116"/>
            <a:ext cx="5956645" cy="4467484"/>
          </a:xfr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612023" y="5140631"/>
            <a:ext cx="8109299" cy="1315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Addictions, when do they begin?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1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Does sin cause the addiction?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Or does the addiction cause the sin?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95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40989" y="1214905"/>
            <a:ext cx="4003009" cy="4911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How do addictions and faith live together in the same person?</a:t>
            </a:r>
            <a:endParaRPr lang="en-US" sz="4400" dirty="0"/>
          </a:p>
        </p:txBody>
      </p:sp>
      <p:pic>
        <p:nvPicPr>
          <p:cNvPr id="4" name="Content Placeholder 3" descr="o-STRESS-ADDICTION-facebook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5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7492" y="1600200"/>
            <a:ext cx="3926508" cy="45259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Lucida Calligraphy"/>
                <a:cs typeface="Lucida Calligraphy"/>
              </a:rPr>
              <a:t>Date</a:t>
            </a:r>
          </a:p>
          <a:p>
            <a:endParaRPr lang="en-US" sz="4000" b="1" dirty="0">
              <a:solidFill>
                <a:schemeClr val="accent6">
                  <a:lumMod val="50000"/>
                </a:schemeClr>
              </a:solidFill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Lucida Calligraphy"/>
                <a:cs typeface="Lucida Calligraphy"/>
              </a:rPr>
              <a:t>Time</a:t>
            </a:r>
          </a:p>
          <a:p>
            <a:endParaRPr lang="en-US" sz="4000" b="1" dirty="0">
              <a:solidFill>
                <a:schemeClr val="accent6">
                  <a:lumMod val="50000"/>
                </a:schemeClr>
              </a:solidFill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Lucida Calligraphy"/>
                <a:cs typeface="Lucida Calligraphy"/>
              </a:rPr>
              <a:t>Place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addiction_is_addiction_by_unsalte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538" r="16538"/>
          <a:stretch>
            <a:fillRect/>
          </a:stretch>
        </p:blipFill>
        <p:spPr>
          <a:xfrm>
            <a:off x="457200" y="832766"/>
            <a:ext cx="4723396" cy="5293397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50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flipV="1">
            <a:off x="1792288" y="5367337"/>
            <a:ext cx="54864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92288" y="6058600"/>
            <a:ext cx="5486400" cy="11359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6" name="Picture Placeholder 15" descr="Addictio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21" r="4321"/>
          <a:stretch>
            <a:fillRect/>
          </a:stretch>
        </p:blipFill>
        <p:spPr>
          <a:xfrm>
            <a:off x="253976" y="321289"/>
            <a:ext cx="8681554" cy="637006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76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92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45</Words>
  <Application>Microsoft Macintosh PowerPoint</Application>
  <PresentationFormat>On-screen Show (4:3)</PresentationFormat>
  <Paragraphs>16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13</cp:revision>
  <dcterms:created xsi:type="dcterms:W3CDTF">2015-10-06T17:54:39Z</dcterms:created>
  <dcterms:modified xsi:type="dcterms:W3CDTF">2015-10-06T17:55:28Z</dcterms:modified>
</cp:coreProperties>
</file>