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9.xml" ContentType="application/vnd.openxmlformats-officedocument.presentationml.slide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C59E1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822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881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323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729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186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106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489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864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133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356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483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7811-D51D-7E43-8DE0-D016C56CB71B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16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Stock_000000524678_Lar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35630" b="6040"/>
          <a:stretch>
            <a:fillRect/>
          </a:stretch>
        </p:blipFill>
        <p:spPr>
          <a:xfrm>
            <a:off x="1049656" y="2029732"/>
            <a:ext cx="3041318" cy="266104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90974" y="868183"/>
            <a:ext cx="4038600" cy="5063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Lucida Calligraphy"/>
                <a:cs typeface="Lucida Calligraphy"/>
              </a:rPr>
              <a:t>I </a:t>
            </a:r>
          </a:p>
          <a:p>
            <a:pPr marL="0" indent="0" algn="ctr">
              <a:buNone/>
            </a:pPr>
            <a:r>
              <a:rPr lang="en-US" sz="4800" dirty="0" smtClean="0">
                <a:latin typeface="Lucida Calligraphy"/>
                <a:cs typeface="Lucida Calligraphy"/>
              </a:rPr>
              <a:t>Surrender </a:t>
            </a:r>
          </a:p>
          <a:p>
            <a:pPr marL="0" indent="0" algn="ctr">
              <a:buNone/>
            </a:pPr>
            <a:r>
              <a:rPr lang="en-US" sz="4800" dirty="0" smtClean="0">
                <a:latin typeface="Lucida Calligraphy"/>
                <a:cs typeface="Lucida Calligraphy"/>
              </a:rPr>
              <a:t>Myself</a:t>
            </a:r>
            <a:endParaRPr lang="en-US" sz="4800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350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69930" y="1114385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Christ set the example of </a:t>
            </a:r>
            <a:r>
              <a:rPr lang="en-US" sz="4000" b="1" dirty="0" smtClean="0">
                <a:solidFill>
                  <a:srgbClr val="FF0000"/>
                </a:solidFill>
              </a:rPr>
              <a:t>surrender</a:t>
            </a:r>
            <a:r>
              <a:rPr lang="en-US" sz="4000" dirty="0" smtClean="0"/>
              <a:t> of self when He emptied Himself and became a man.</a:t>
            </a:r>
          </a:p>
          <a:p>
            <a:endParaRPr lang="en-US" dirty="0"/>
          </a:p>
        </p:txBody>
      </p:sp>
      <p:pic>
        <p:nvPicPr>
          <p:cNvPr id="7" name="Content Placeholder 6" descr="empty-manger-2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5615" t="6032" r="13387" b="8225"/>
          <a:stretch>
            <a:fillRect/>
          </a:stretch>
        </p:blipFill>
        <p:spPr>
          <a:xfrm>
            <a:off x="5780092" y="2349426"/>
            <a:ext cx="1930350" cy="1822769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45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Philippians 2:5-11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What did it </a:t>
            </a:r>
            <a:r>
              <a:rPr lang="en-US" sz="4400" b="1" dirty="0" smtClean="0">
                <a:solidFill>
                  <a:srgbClr val="FF0000"/>
                </a:solidFill>
              </a:rPr>
              <a:t>cost</a:t>
            </a:r>
            <a:r>
              <a:rPr lang="en-US" sz="4400" dirty="0" smtClean="0"/>
              <a:t> Christ </a:t>
            </a:r>
          </a:p>
          <a:p>
            <a:pPr marL="0" indent="0" algn="ctr">
              <a:buNone/>
            </a:pPr>
            <a:r>
              <a:rPr lang="en-US" sz="4400" dirty="0" smtClean="0"/>
              <a:t>to step down from Heaven </a:t>
            </a:r>
          </a:p>
          <a:p>
            <a:pPr marL="0" indent="0" algn="ctr">
              <a:buNone/>
            </a:pPr>
            <a:r>
              <a:rPr lang="en-US" sz="4400" dirty="0" smtClean="0"/>
              <a:t>and become man?</a:t>
            </a:r>
            <a:endParaRPr lang="en-US" sz="4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153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What will you need to </a:t>
            </a:r>
            <a:r>
              <a:rPr lang="en-US" sz="4400" b="1" dirty="0" smtClean="0">
                <a:solidFill>
                  <a:srgbClr val="FF0000"/>
                </a:solidFill>
              </a:rPr>
              <a:t>surrender</a:t>
            </a:r>
            <a:r>
              <a:rPr lang="en-US" sz="4400" dirty="0" smtClean="0"/>
              <a:t> (empty yourself of)</a:t>
            </a:r>
          </a:p>
          <a:p>
            <a:pPr marL="0" indent="0" algn="ctr">
              <a:buNone/>
            </a:pPr>
            <a:r>
              <a:rPr lang="en-US" sz="4400" dirty="0"/>
              <a:t>t</a:t>
            </a:r>
            <a:r>
              <a:rPr lang="en-US" sz="4400" dirty="0" smtClean="0"/>
              <a:t>o live </a:t>
            </a:r>
            <a:r>
              <a:rPr lang="en-US" sz="4400" b="1" dirty="0" smtClean="0">
                <a:solidFill>
                  <a:srgbClr val="FF0000"/>
                </a:solidFill>
              </a:rPr>
              <a:t>obedient</a:t>
            </a:r>
            <a:r>
              <a:rPr lang="en-US" sz="4400" dirty="0" smtClean="0"/>
              <a:t> to Christ?</a:t>
            </a:r>
            <a:endParaRPr lang="en-US" sz="4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048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84807"/>
                </a:solidFill>
                <a:latin typeface="Lucida Calligraphy"/>
                <a:cs typeface="Lucida Calligraphy"/>
              </a:rPr>
              <a:t>Romans 12:1-2</a:t>
            </a:r>
            <a:endParaRPr lang="en-US" b="1" dirty="0">
              <a:solidFill>
                <a:srgbClr val="984807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0768" y="1417638"/>
            <a:ext cx="4288727" cy="49242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We are to present ourselves a living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sacrifice</a:t>
            </a:r>
            <a:r>
              <a:rPr lang="en-US" sz="4400" dirty="0" smtClean="0"/>
              <a:t>. This is a voluntary act of submission, of </a:t>
            </a:r>
            <a:r>
              <a:rPr lang="en-US" sz="4400" b="1" dirty="0" smtClean="0">
                <a:solidFill>
                  <a:srgbClr val="984807"/>
                </a:solidFill>
              </a:rPr>
              <a:t>surrendering</a:t>
            </a:r>
            <a:r>
              <a:rPr lang="en-US" sz="4400" dirty="0" smtClean="0">
                <a:solidFill>
                  <a:srgbClr val="984807"/>
                </a:solidFill>
              </a:rPr>
              <a:t> </a:t>
            </a:r>
            <a:r>
              <a:rPr lang="en-US" sz="4400" dirty="0" smtClean="0"/>
              <a:t>ourselves to another.</a:t>
            </a:r>
            <a:endParaRPr lang="en-US" sz="4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476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Worship also embodies </a:t>
            </a:r>
            <a:r>
              <a:rPr lang="en-US" sz="4400" b="1" dirty="0" smtClean="0">
                <a:solidFill>
                  <a:srgbClr val="FF0000"/>
                </a:solidFill>
              </a:rPr>
              <a:t>submission</a:t>
            </a:r>
            <a:r>
              <a:rPr lang="en-US" sz="4400" dirty="0" smtClean="0"/>
              <a:t>. The very concept of worship says the worshiper gives </a:t>
            </a:r>
            <a:r>
              <a:rPr lang="en-US" sz="4400" b="1" dirty="0" smtClean="0">
                <a:solidFill>
                  <a:srgbClr val="FF0000"/>
                </a:solidFill>
              </a:rPr>
              <a:t>precedence</a:t>
            </a:r>
            <a:r>
              <a:rPr lang="en-US" sz="4400" dirty="0" smtClean="0"/>
              <a:t> to the one that is worshiped.</a:t>
            </a:r>
            <a:endParaRPr lang="en-US" sz="4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756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2 Corinthians 5:17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The transformation begins with </a:t>
            </a:r>
          </a:p>
          <a:p>
            <a:pPr marL="0" indent="0" algn="ctr">
              <a:buNone/>
            </a:pPr>
            <a:r>
              <a:rPr lang="en-US" sz="4400" dirty="0" smtClean="0"/>
              <a:t>the renewal of our minds, </a:t>
            </a:r>
          </a:p>
          <a:p>
            <a:pPr marL="0" indent="0" algn="ctr">
              <a:buNone/>
            </a:pPr>
            <a:r>
              <a:rPr lang="en-US" sz="4400" dirty="0" smtClean="0"/>
              <a:t>the way we think. </a:t>
            </a:r>
          </a:p>
          <a:p>
            <a:pPr marL="0" indent="0" algn="ctr">
              <a:buNone/>
            </a:pPr>
            <a:r>
              <a:rPr lang="en-US" sz="4400" dirty="0" smtClean="0"/>
              <a:t>Before </a:t>
            </a:r>
            <a:r>
              <a:rPr lang="en-US" sz="4400" b="1" dirty="0" smtClean="0">
                <a:solidFill>
                  <a:srgbClr val="FF0000"/>
                </a:solidFill>
              </a:rPr>
              <a:t>obedience</a:t>
            </a:r>
            <a:r>
              <a:rPr lang="en-US" sz="4400" dirty="0" smtClean="0"/>
              <a:t> there must </a:t>
            </a:r>
          </a:p>
          <a:p>
            <a:pPr marL="0" indent="0" algn="ctr">
              <a:buNone/>
            </a:pPr>
            <a:r>
              <a:rPr lang="en-US" sz="4400" dirty="0" smtClean="0"/>
              <a:t>be cleansing.</a:t>
            </a:r>
            <a:endParaRPr lang="en-US" sz="4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953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1115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True worship leads us to </a:t>
            </a:r>
            <a:r>
              <a:rPr lang="en-US" sz="4400" b="1" dirty="0" smtClean="0">
                <a:solidFill>
                  <a:srgbClr val="3366FF"/>
                </a:solidFill>
              </a:rPr>
              <a:t>serve</a:t>
            </a:r>
            <a:r>
              <a:rPr lang="en-US" sz="4400" dirty="0" smtClean="0">
                <a:solidFill>
                  <a:srgbClr val="3366FF"/>
                </a:solidFill>
              </a:rPr>
              <a:t> </a:t>
            </a:r>
            <a:r>
              <a:rPr lang="en-US" sz="4400" dirty="0" smtClean="0"/>
              <a:t>Christ and is reflected in our </a:t>
            </a:r>
            <a:r>
              <a:rPr lang="en-US" sz="4400" b="1" dirty="0" smtClean="0">
                <a:solidFill>
                  <a:srgbClr val="3366FF"/>
                </a:solidFill>
              </a:rPr>
              <a:t>service</a:t>
            </a:r>
            <a:r>
              <a:rPr lang="en-US" sz="4400" dirty="0" smtClean="0">
                <a:solidFill>
                  <a:srgbClr val="3366FF"/>
                </a:solidFill>
              </a:rPr>
              <a:t> </a:t>
            </a:r>
            <a:r>
              <a:rPr lang="en-US" sz="4400" dirty="0" smtClean="0"/>
              <a:t>to others.</a:t>
            </a:r>
            <a:endParaRPr lang="en-US" sz="4400" dirty="0"/>
          </a:p>
        </p:txBody>
      </p:sp>
      <p:pic>
        <p:nvPicPr>
          <p:cNvPr id="4" name="Content Placeholder 5" descr="services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835" t="1800" r="12835" b="7200"/>
          <a:stretch>
            <a:fillRect/>
          </a:stretch>
        </p:blipFill>
        <p:spPr>
          <a:xfrm>
            <a:off x="6168353" y="3973558"/>
            <a:ext cx="2022058" cy="215260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909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524" y="1587349"/>
            <a:ext cx="7524326" cy="2682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What do you see as your </a:t>
            </a:r>
            <a:r>
              <a:rPr lang="en-US" sz="4800" b="1" dirty="0" smtClean="0">
                <a:solidFill>
                  <a:srgbClr val="FF0000"/>
                </a:solidFill>
              </a:rPr>
              <a:t>purpose</a:t>
            </a:r>
            <a:r>
              <a:rPr lang="en-US" sz="4800" dirty="0" smtClean="0"/>
              <a:t> in life?</a:t>
            </a:r>
            <a:endParaRPr lang="en-US" sz="4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2437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161</Words>
  <Application>Microsoft Macintosh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Philippians 2:5-11</vt:lpstr>
      <vt:lpstr>Slide 4</vt:lpstr>
      <vt:lpstr>Romans 12:1-2</vt:lpstr>
      <vt:lpstr>Slide 6</vt:lpstr>
      <vt:lpstr>2 Corinthians 5:17</vt:lpstr>
      <vt:lpstr>Slide 8</vt:lpstr>
      <vt:lpstr>Slide 9</vt:lpstr>
    </vt:vector>
  </TitlesOfParts>
  <Manager/>
  <Company>Women Nationally Active for Christ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Elizabeth Hodges</dc:creator>
  <cp:keywords/>
  <dc:description/>
  <cp:lastModifiedBy>Phyllis York</cp:lastModifiedBy>
  <cp:revision>22</cp:revision>
  <dcterms:created xsi:type="dcterms:W3CDTF">2015-08-18T18:16:45Z</dcterms:created>
  <dcterms:modified xsi:type="dcterms:W3CDTF">2015-08-18T18:17:00Z</dcterms:modified>
  <cp:category/>
</cp:coreProperties>
</file>